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1"/>
  </p:notesMasterIdLst>
  <p:sldIdLst>
    <p:sldId id="299" r:id="rId2"/>
    <p:sldId id="308" r:id="rId3"/>
    <p:sldId id="304" r:id="rId4"/>
    <p:sldId id="258" r:id="rId5"/>
    <p:sldId id="301" r:id="rId6"/>
    <p:sldId id="261" r:id="rId7"/>
    <p:sldId id="270" r:id="rId8"/>
    <p:sldId id="260" r:id="rId9"/>
    <p:sldId id="288" r:id="rId10"/>
    <p:sldId id="306" r:id="rId11"/>
    <p:sldId id="284" r:id="rId12"/>
    <p:sldId id="267" r:id="rId13"/>
    <p:sldId id="289" r:id="rId14"/>
    <p:sldId id="269" r:id="rId15"/>
    <p:sldId id="290" r:id="rId16"/>
    <p:sldId id="286" r:id="rId17"/>
    <p:sldId id="302" r:id="rId18"/>
    <p:sldId id="294" r:id="rId19"/>
    <p:sldId id="291" r:id="rId20"/>
  </p:sldIdLst>
  <p:sldSz cx="12192000" cy="6858000"/>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A2B1"/>
    <a:srgbClr val="A99F9D"/>
    <a:srgbClr val="C6B0A0"/>
    <a:srgbClr val="BDC8C0"/>
    <a:srgbClr val="ECD9CA"/>
    <a:srgbClr val="AAA09E"/>
    <a:srgbClr val="BCC7BF"/>
    <a:srgbClr val="CCB5A5"/>
    <a:srgbClr val="E1DDD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1" autoAdjust="0"/>
    <p:restoredTop sz="95680" autoAdjust="0"/>
  </p:normalViewPr>
  <p:slideViewPr>
    <p:cSldViewPr snapToGrid="0">
      <p:cViewPr varScale="1">
        <p:scale>
          <a:sx n="65" d="100"/>
          <a:sy n="65" d="100"/>
        </p:scale>
        <p:origin x="798" y="102"/>
      </p:cViewPr>
      <p:guideLst/>
    </p:cSldViewPr>
  </p:slideViewPr>
  <p:notesTextViewPr>
    <p:cViewPr>
      <p:scale>
        <a:sx n="1" d="1"/>
        <a:sy n="1" d="1"/>
      </p:scale>
      <p:origin x="0" y="0"/>
    </p:cViewPr>
  </p:notesTextViewPr>
  <p:sorterViewPr>
    <p:cViewPr>
      <p:scale>
        <a:sx n="50" d="100"/>
        <a:sy n="50" d="100"/>
      </p:scale>
      <p:origin x="0" y="0"/>
    </p:cViewPr>
  </p:sorterViewPr>
  <p:notesViewPr>
    <p:cSldViewPr snapToGrid="0" showGuides="1">
      <p:cViewPr varScale="1">
        <p:scale>
          <a:sx n="87" d="100"/>
          <a:sy n="87" d="100"/>
        </p:scale>
        <p:origin x="169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577D22-AD28-43FC-8EB4-B134A7D334C3}" type="datetimeFigureOut">
              <a:rPr lang="zh-CN" altLang="en-US" smtClean="0"/>
              <a:t>2021/10/10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8C8EFA-96ED-4A18-B46D-8BDC030E3AF6}" type="slidenum">
              <a:rPr lang="zh-CN" altLang="en-US" smtClean="0"/>
              <a:t>‹#›</a:t>
            </a:fld>
            <a:endParaRPr lang="zh-CN" altLang="en-US"/>
          </a:p>
        </p:txBody>
      </p:sp>
    </p:spTree>
    <p:extLst>
      <p:ext uri="{BB962C8B-B14F-4D97-AF65-F5344CB8AC3E}">
        <p14:creationId xmlns:p14="http://schemas.microsoft.com/office/powerpoint/2010/main" val="4216364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9a0c79df7d_0_16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9a0c79df7d_0_16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觅知网">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EEC785-8258-4085-BCB6-9C307FB26990}"/>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4952799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6" Type="http://schemas.openxmlformats.org/officeDocument/2006/relationships/tags" Target="../tags/tag31.xml"/><Relationship Id="rId21" Type="http://schemas.openxmlformats.org/officeDocument/2006/relationships/tags" Target="../tags/tag26.xml"/><Relationship Id="rId42" Type="http://schemas.openxmlformats.org/officeDocument/2006/relationships/tags" Target="../tags/tag47.xml"/><Relationship Id="rId47" Type="http://schemas.openxmlformats.org/officeDocument/2006/relationships/tags" Target="../tags/tag52.xml"/><Relationship Id="rId63" Type="http://schemas.openxmlformats.org/officeDocument/2006/relationships/tags" Target="../tags/tag68.xml"/><Relationship Id="rId68" Type="http://schemas.openxmlformats.org/officeDocument/2006/relationships/tags" Target="../tags/tag73.xml"/><Relationship Id="rId16" Type="http://schemas.openxmlformats.org/officeDocument/2006/relationships/tags" Target="../tags/tag21.xml"/><Relationship Id="rId11" Type="http://schemas.openxmlformats.org/officeDocument/2006/relationships/tags" Target="../tags/tag16.xml"/><Relationship Id="rId32" Type="http://schemas.openxmlformats.org/officeDocument/2006/relationships/tags" Target="../tags/tag37.xml"/><Relationship Id="rId37" Type="http://schemas.openxmlformats.org/officeDocument/2006/relationships/tags" Target="../tags/tag42.xml"/><Relationship Id="rId53" Type="http://schemas.openxmlformats.org/officeDocument/2006/relationships/tags" Target="../tags/tag58.xml"/><Relationship Id="rId58" Type="http://schemas.openxmlformats.org/officeDocument/2006/relationships/tags" Target="../tags/tag63.xml"/><Relationship Id="rId74" Type="http://schemas.openxmlformats.org/officeDocument/2006/relationships/tags" Target="../tags/tag79.xml"/><Relationship Id="rId79" Type="http://schemas.openxmlformats.org/officeDocument/2006/relationships/tags" Target="../tags/tag84.xml"/><Relationship Id="rId5" Type="http://schemas.openxmlformats.org/officeDocument/2006/relationships/tags" Target="../tags/tag10.xml"/><Relationship Id="rId61" Type="http://schemas.openxmlformats.org/officeDocument/2006/relationships/tags" Target="../tags/tag66.xml"/><Relationship Id="rId19" Type="http://schemas.openxmlformats.org/officeDocument/2006/relationships/tags" Target="../tags/tag24.xml"/><Relationship Id="rId14" Type="http://schemas.openxmlformats.org/officeDocument/2006/relationships/tags" Target="../tags/tag19.xml"/><Relationship Id="rId22" Type="http://schemas.openxmlformats.org/officeDocument/2006/relationships/tags" Target="../tags/tag27.xml"/><Relationship Id="rId27" Type="http://schemas.openxmlformats.org/officeDocument/2006/relationships/tags" Target="../tags/tag32.xml"/><Relationship Id="rId30" Type="http://schemas.openxmlformats.org/officeDocument/2006/relationships/tags" Target="../tags/tag35.xml"/><Relationship Id="rId35" Type="http://schemas.openxmlformats.org/officeDocument/2006/relationships/tags" Target="../tags/tag40.xml"/><Relationship Id="rId43" Type="http://schemas.openxmlformats.org/officeDocument/2006/relationships/tags" Target="../tags/tag48.xml"/><Relationship Id="rId48" Type="http://schemas.openxmlformats.org/officeDocument/2006/relationships/tags" Target="../tags/tag53.xml"/><Relationship Id="rId56" Type="http://schemas.openxmlformats.org/officeDocument/2006/relationships/tags" Target="../tags/tag61.xml"/><Relationship Id="rId64" Type="http://schemas.openxmlformats.org/officeDocument/2006/relationships/tags" Target="../tags/tag69.xml"/><Relationship Id="rId69" Type="http://schemas.openxmlformats.org/officeDocument/2006/relationships/tags" Target="../tags/tag74.xml"/><Relationship Id="rId77" Type="http://schemas.openxmlformats.org/officeDocument/2006/relationships/tags" Target="../tags/tag82.xml"/><Relationship Id="rId8" Type="http://schemas.openxmlformats.org/officeDocument/2006/relationships/tags" Target="../tags/tag13.xml"/><Relationship Id="rId51" Type="http://schemas.openxmlformats.org/officeDocument/2006/relationships/tags" Target="../tags/tag56.xml"/><Relationship Id="rId72" Type="http://schemas.openxmlformats.org/officeDocument/2006/relationships/tags" Target="../tags/tag77.xml"/><Relationship Id="rId80" Type="http://schemas.openxmlformats.org/officeDocument/2006/relationships/tags" Target="../tags/tag85.xml"/><Relationship Id="rId3" Type="http://schemas.openxmlformats.org/officeDocument/2006/relationships/tags" Target="../tags/tag8.xml"/><Relationship Id="rId12" Type="http://schemas.openxmlformats.org/officeDocument/2006/relationships/tags" Target="../tags/tag17.xml"/><Relationship Id="rId17" Type="http://schemas.openxmlformats.org/officeDocument/2006/relationships/tags" Target="../tags/tag22.xml"/><Relationship Id="rId25" Type="http://schemas.openxmlformats.org/officeDocument/2006/relationships/tags" Target="../tags/tag30.xml"/><Relationship Id="rId33" Type="http://schemas.openxmlformats.org/officeDocument/2006/relationships/tags" Target="../tags/tag38.xml"/><Relationship Id="rId38" Type="http://schemas.openxmlformats.org/officeDocument/2006/relationships/tags" Target="../tags/tag43.xml"/><Relationship Id="rId46" Type="http://schemas.openxmlformats.org/officeDocument/2006/relationships/tags" Target="../tags/tag51.xml"/><Relationship Id="rId59" Type="http://schemas.openxmlformats.org/officeDocument/2006/relationships/tags" Target="../tags/tag64.xml"/><Relationship Id="rId67" Type="http://schemas.openxmlformats.org/officeDocument/2006/relationships/tags" Target="../tags/tag72.xml"/><Relationship Id="rId20" Type="http://schemas.openxmlformats.org/officeDocument/2006/relationships/tags" Target="../tags/tag25.xml"/><Relationship Id="rId41" Type="http://schemas.openxmlformats.org/officeDocument/2006/relationships/tags" Target="../tags/tag46.xml"/><Relationship Id="rId54" Type="http://schemas.openxmlformats.org/officeDocument/2006/relationships/tags" Target="../tags/tag59.xml"/><Relationship Id="rId62" Type="http://schemas.openxmlformats.org/officeDocument/2006/relationships/tags" Target="../tags/tag67.xml"/><Relationship Id="rId70" Type="http://schemas.openxmlformats.org/officeDocument/2006/relationships/tags" Target="../tags/tag75.xml"/><Relationship Id="rId75" Type="http://schemas.openxmlformats.org/officeDocument/2006/relationships/tags" Target="../tags/tag80.xml"/><Relationship Id="rId1" Type="http://schemas.openxmlformats.org/officeDocument/2006/relationships/tags" Target="../tags/tag6.xml"/><Relationship Id="rId6" Type="http://schemas.openxmlformats.org/officeDocument/2006/relationships/tags" Target="../tags/tag11.xml"/><Relationship Id="rId15" Type="http://schemas.openxmlformats.org/officeDocument/2006/relationships/tags" Target="../tags/tag20.xml"/><Relationship Id="rId23" Type="http://schemas.openxmlformats.org/officeDocument/2006/relationships/tags" Target="../tags/tag28.xml"/><Relationship Id="rId28" Type="http://schemas.openxmlformats.org/officeDocument/2006/relationships/tags" Target="../tags/tag33.xml"/><Relationship Id="rId36" Type="http://schemas.openxmlformats.org/officeDocument/2006/relationships/tags" Target="../tags/tag41.xml"/><Relationship Id="rId49" Type="http://schemas.openxmlformats.org/officeDocument/2006/relationships/tags" Target="../tags/tag54.xml"/><Relationship Id="rId57" Type="http://schemas.openxmlformats.org/officeDocument/2006/relationships/tags" Target="../tags/tag62.xml"/><Relationship Id="rId10" Type="http://schemas.openxmlformats.org/officeDocument/2006/relationships/tags" Target="../tags/tag15.xml"/><Relationship Id="rId31" Type="http://schemas.openxmlformats.org/officeDocument/2006/relationships/tags" Target="../tags/tag36.xml"/><Relationship Id="rId44" Type="http://schemas.openxmlformats.org/officeDocument/2006/relationships/tags" Target="../tags/tag49.xml"/><Relationship Id="rId52" Type="http://schemas.openxmlformats.org/officeDocument/2006/relationships/tags" Target="../tags/tag57.xml"/><Relationship Id="rId60" Type="http://schemas.openxmlformats.org/officeDocument/2006/relationships/tags" Target="../tags/tag65.xml"/><Relationship Id="rId65" Type="http://schemas.openxmlformats.org/officeDocument/2006/relationships/tags" Target="../tags/tag70.xml"/><Relationship Id="rId73" Type="http://schemas.openxmlformats.org/officeDocument/2006/relationships/tags" Target="../tags/tag78.xml"/><Relationship Id="rId78" Type="http://schemas.openxmlformats.org/officeDocument/2006/relationships/tags" Target="../tags/tag83.xml"/><Relationship Id="rId81" Type="http://schemas.openxmlformats.org/officeDocument/2006/relationships/slideLayout" Target="../slideLayouts/slideLayout1.xml"/><Relationship Id="rId4" Type="http://schemas.openxmlformats.org/officeDocument/2006/relationships/tags" Target="../tags/tag9.xml"/><Relationship Id="rId9" Type="http://schemas.openxmlformats.org/officeDocument/2006/relationships/tags" Target="../tags/tag14.xml"/><Relationship Id="rId13" Type="http://schemas.openxmlformats.org/officeDocument/2006/relationships/tags" Target="../tags/tag18.xml"/><Relationship Id="rId18" Type="http://schemas.openxmlformats.org/officeDocument/2006/relationships/tags" Target="../tags/tag23.xml"/><Relationship Id="rId39" Type="http://schemas.openxmlformats.org/officeDocument/2006/relationships/tags" Target="../tags/tag44.xml"/><Relationship Id="rId34" Type="http://schemas.openxmlformats.org/officeDocument/2006/relationships/tags" Target="../tags/tag39.xml"/><Relationship Id="rId50" Type="http://schemas.openxmlformats.org/officeDocument/2006/relationships/tags" Target="../tags/tag55.xml"/><Relationship Id="rId55" Type="http://schemas.openxmlformats.org/officeDocument/2006/relationships/tags" Target="../tags/tag60.xml"/><Relationship Id="rId76" Type="http://schemas.openxmlformats.org/officeDocument/2006/relationships/tags" Target="../tags/tag81.xml"/><Relationship Id="rId7" Type="http://schemas.openxmlformats.org/officeDocument/2006/relationships/tags" Target="../tags/tag12.xml"/><Relationship Id="rId71" Type="http://schemas.openxmlformats.org/officeDocument/2006/relationships/tags" Target="../tags/tag76.xml"/><Relationship Id="rId2" Type="http://schemas.openxmlformats.org/officeDocument/2006/relationships/tags" Target="../tags/tag7.xml"/><Relationship Id="rId29" Type="http://schemas.openxmlformats.org/officeDocument/2006/relationships/tags" Target="../tags/tag34.xml"/><Relationship Id="rId24" Type="http://schemas.openxmlformats.org/officeDocument/2006/relationships/tags" Target="../tags/tag29.xml"/><Relationship Id="rId40" Type="http://schemas.openxmlformats.org/officeDocument/2006/relationships/tags" Target="../tags/tag45.xml"/><Relationship Id="rId45" Type="http://schemas.openxmlformats.org/officeDocument/2006/relationships/tags" Target="../tags/tag50.xml"/><Relationship Id="rId66" Type="http://schemas.openxmlformats.org/officeDocument/2006/relationships/tags" Target="../tags/tag7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67E12258-5D8B-49AB-982D-C8C3A5140285}"/>
              </a:ext>
            </a:extLst>
          </p:cNvPr>
          <p:cNvSpPr/>
          <p:nvPr/>
        </p:nvSpPr>
        <p:spPr>
          <a:xfrm>
            <a:off x="0" y="0"/>
            <a:ext cx="12192000" cy="6858000"/>
          </a:xfrm>
          <a:prstGeom prst="rect">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矩形 4">
            <a:extLst>
              <a:ext uri="{FF2B5EF4-FFF2-40B4-BE49-F238E27FC236}">
                <a16:creationId xmlns:a16="http://schemas.microsoft.com/office/drawing/2014/main" id="{FC3D96D8-5DB3-456A-80DD-B8BC6E98C973}"/>
              </a:ext>
            </a:extLst>
          </p:cNvPr>
          <p:cNvSpPr/>
          <p:nvPr/>
        </p:nvSpPr>
        <p:spPr>
          <a:xfrm>
            <a:off x="1383323" y="1131277"/>
            <a:ext cx="9425353" cy="45954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椭圆 5">
            <a:extLst>
              <a:ext uri="{FF2B5EF4-FFF2-40B4-BE49-F238E27FC236}">
                <a16:creationId xmlns:a16="http://schemas.microsoft.com/office/drawing/2014/main" id="{E446B277-8379-4F16-ADDB-53DAA4E11B6C}"/>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椭圆 6">
            <a:extLst>
              <a:ext uri="{FF2B5EF4-FFF2-40B4-BE49-F238E27FC236}">
                <a16:creationId xmlns:a16="http://schemas.microsoft.com/office/drawing/2014/main" id="{C26E9D5A-F42D-4B48-B561-285B31800984}"/>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椭圆 7">
            <a:extLst>
              <a:ext uri="{FF2B5EF4-FFF2-40B4-BE49-F238E27FC236}">
                <a16:creationId xmlns:a16="http://schemas.microsoft.com/office/drawing/2014/main" id="{999A122B-A91D-4D9E-8FA2-E7C55C861283}"/>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椭圆 8">
            <a:extLst>
              <a:ext uri="{FF2B5EF4-FFF2-40B4-BE49-F238E27FC236}">
                <a16:creationId xmlns:a16="http://schemas.microsoft.com/office/drawing/2014/main" id="{E3D7AFE4-7044-42F8-BB68-85B04089D042}"/>
              </a:ext>
            </a:extLst>
          </p:cNvPr>
          <p:cNvSpPr/>
          <p:nvPr/>
        </p:nvSpPr>
        <p:spPr>
          <a:xfrm>
            <a:off x="2108759" y="1894744"/>
            <a:ext cx="731226" cy="73122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椭圆 9">
            <a:extLst>
              <a:ext uri="{FF2B5EF4-FFF2-40B4-BE49-F238E27FC236}">
                <a16:creationId xmlns:a16="http://schemas.microsoft.com/office/drawing/2014/main" id="{11520369-0C66-4B7B-A84B-568401C8B0C1}"/>
              </a:ext>
            </a:extLst>
          </p:cNvPr>
          <p:cNvSpPr/>
          <p:nvPr/>
        </p:nvSpPr>
        <p:spPr>
          <a:xfrm>
            <a:off x="546800" y="3755781"/>
            <a:ext cx="347296" cy="34729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椭圆 10">
            <a:extLst>
              <a:ext uri="{FF2B5EF4-FFF2-40B4-BE49-F238E27FC236}">
                <a16:creationId xmlns:a16="http://schemas.microsoft.com/office/drawing/2014/main" id="{4F491E46-B921-4D3C-A9CA-BF96FF197D11}"/>
              </a:ext>
            </a:extLst>
          </p:cNvPr>
          <p:cNvSpPr/>
          <p:nvPr/>
        </p:nvSpPr>
        <p:spPr>
          <a:xfrm>
            <a:off x="8579720" y="957629"/>
            <a:ext cx="347296" cy="347296"/>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椭圆 11">
            <a:extLst>
              <a:ext uri="{FF2B5EF4-FFF2-40B4-BE49-F238E27FC236}">
                <a16:creationId xmlns:a16="http://schemas.microsoft.com/office/drawing/2014/main" id="{46A5ED56-659A-437A-ABF7-A18CFFB582E5}"/>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13" name="组合 12">
            <a:extLst>
              <a:ext uri="{FF2B5EF4-FFF2-40B4-BE49-F238E27FC236}">
                <a16:creationId xmlns:a16="http://schemas.microsoft.com/office/drawing/2014/main" id="{70432BE6-2F65-4079-8080-DE57B2F4794E}"/>
              </a:ext>
            </a:extLst>
          </p:cNvPr>
          <p:cNvGrpSpPr/>
          <p:nvPr/>
        </p:nvGrpSpPr>
        <p:grpSpPr>
          <a:xfrm>
            <a:off x="5587999" y="6098930"/>
            <a:ext cx="1016000" cy="152400"/>
            <a:chOff x="-2407920" y="-1463040"/>
            <a:chExt cx="1828800" cy="274320"/>
          </a:xfrm>
          <a:solidFill>
            <a:srgbClr val="ECD9CA"/>
          </a:solidFill>
        </p:grpSpPr>
        <p:sp>
          <p:nvSpPr>
            <p:cNvPr id="14" name="椭圆 13">
              <a:extLst>
                <a:ext uri="{FF2B5EF4-FFF2-40B4-BE49-F238E27FC236}">
                  <a16:creationId xmlns:a16="http://schemas.microsoft.com/office/drawing/2014/main" id="{FEDCE25D-38D7-4917-A6CD-C49BD71D3807}"/>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椭圆 14">
              <a:extLst>
                <a:ext uri="{FF2B5EF4-FFF2-40B4-BE49-F238E27FC236}">
                  <a16:creationId xmlns:a16="http://schemas.microsoft.com/office/drawing/2014/main" id="{BE93F5B1-3C8B-4B28-846A-EE30C7898EBC}"/>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6" name="椭圆 15">
              <a:extLst>
                <a:ext uri="{FF2B5EF4-FFF2-40B4-BE49-F238E27FC236}">
                  <a16:creationId xmlns:a16="http://schemas.microsoft.com/office/drawing/2014/main" id="{64CC17B1-4782-4EEE-8D28-26FC05542E9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7" name="椭圆 16">
              <a:extLst>
                <a:ext uri="{FF2B5EF4-FFF2-40B4-BE49-F238E27FC236}">
                  <a16:creationId xmlns:a16="http://schemas.microsoft.com/office/drawing/2014/main" id="{771C1EC9-0100-47A7-9539-5792FA1FBCEE}"/>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9" name="文本框 18">
            <a:extLst>
              <a:ext uri="{FF2B5EF4-FFF2-40B4-BE49-F238E27FC236}">
                <a16:creationId xmlns:a16="http://schemas.microsoft.com/office/drawing/2014/main" id="{27875051-DCE5-4C82-BCA8-CEFC3FC71FAC}"/>
              </a:ext>
            </a:extLst>
          </p:cNvPr>
          <p:cNvSpPr txBox="1"/>
          <p:nvPr/>
        </p:nvSpPr>
        <p:spPr>
          <a:xfrm>
            <a:off x="3565049" y="2726971"/>
            <a:ext cx="5061900"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rPr>
              <a:t>KHỞI ĐỘNG</a:t>
            </a:r>
            <a:endParaRPr lang="zh-CN" altLang="en-US" sz="7200" dirty="0">
              <a:solidFill>
                <a:schemeClr val="tx1">
                  <a:lumMod val="75000"/>
                  <a:lumOff val="2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endParaRPr>
          </a:p>
        </p:txBody>
      </p:sp>
      <p:cxnSp>
        <p:nvCxnSpPr>
          <p:cNvPr id="20" name="直接连接符 19">
            <a:extLst>
              <a:ext uri="{FF2B5EF4-FFF2-40B4-BE49-F238E27FC236}">
                <a16:creationId xmlns:a16="http://schemas.microsoft.com/office/drawing/2014/main" id="{BFF704E9-93FA-49AE-A535-50256194389C}"/>
              </a:ext>
            </a:extLst>
          </p:cNvPr>
          <p:cNvCxnSpPr>
            <a:cxnSpLocks/>
          </p:cNvCxnSpPr>
          <p:nvPr/>
        </p:nvCxnSpPr>
        <p:spPr>
          <a:xfrm>
            <a:off x="3874098" y="2450120"/>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iṩļïḓè">
            <a:extLst>
              <a:ext uri="{FF2B5EF4-FFF2-40B4-BE49-F238E27FC236}">
                <a16:creationId xmlns:a16="http://schemas.microsoft.com/office/drawing/2014/main" id="{9599E744-4F4F-455A-A581-DBA9D46C8FC7}"/>
              </a:ext>
            </a:extLst>
          </p:cNvPr>
          <p:cNvSpPr txBox="1"/>
          <p:nvPr/>
        </p:nvSpPr>
        <p:spPr bwMode="auto">
          <a:xfrm>
            <a:off x="5123122" y="2185890"/>
            <a:ext cx="1948009"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latin typeface="思源黑体" panose="020B0500000000000000" pitchFamily="34" charset="-122"/>
                <a:ea typeface="思源黑体" panose="020B0500000000000000" pitchFamily="34" charset="-122"/>
                <a:sym typeface="思源黑体" panose="020B0500000000000000" pitchFamily="34" charset="-122"/>
              </a:rPr>
              <a:t>GDCD 7</a:t>
            </a:r>
          </a:p>
        </p:txBody>
      </p:sp>
      <p:cxnSp>
        <p:nvCxnSpPr>
          <p:cNvPr id="22" name="直接连接符 21">
            <a:extLst>
              <a:ext uri="{FF2B5EF4-FFF2-40B4-BE49-F238E27FC236}">
                <a16:creationId xmlns:a16="http://schemas.microsoft.com/office/drawing/2014/main" id="{596CA7CA-158C-4BD3-89B7-80AB76B5015D}"/>
              </a:ext>
            </a:extLst>
          </p:cNvPr>
          <p:cNvCxnSpPr>
            <a:cxnSpLocks/>
          </p:cNvCxnSpPr>
          <p:nvPr/>
        </p:nvCxnSpPr>
        <p:spPr>
          <a:xfrm>
            <a:off x="7071131" y="2438802"/>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01415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par>
                                <p:cTn id="17" presetID="10"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6EB9438E-7895-4FB5-97B3-CC63D5164DD4}"/>
              </a:ext>
            </a:extLst>
          </p:cNvPr>
          <p:cNvCxnSpPr/>
          <p:nvPr/>
        </p:nvCxnSpPr>
        <p:spPr>
          <a:xfrm>
            <a:off x="8882541" y="1067664"/>
            <a:ext cx="0" cy="5018087"/>
          </a:xfrm>
          <a:prstGeom prst="line">
            <a:avLst/>
          </a:prstGeom>
          <a:ln w="3175" cap="rnd">
            <a:solidFill>
              <a:schemeClr val="bg1">
                <a:lumMod val="8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4" name="ïṡḷîde">
            <a:extLst>
              <a:ext uri="{FF2B5EF4-FFF2-40B4-BE49-F238E27FC236}">
                <a16:creationId xmlns:a16="http://schemas.microsoft.com/office/drawing/2014/main" id="{A0C9093A-4958-4F0E-961A-069F7EF087AA}"/>
              </a:ext>
            </a:extLst>
          </p:cNvPr>
          <p:cNvSpPr/>
          <p:nvPr/>
        </p:nvSpPr>
        <p:spPr>
          <a:xfrm>
            <a:off x="8613631" y="2643339"/>
            <a:ext cx="537820" cy="537824"/>
          </a:xfrm>
          <a:prstGeom prst="ellipse">
            <a:avLst/>
          </a:prstGeom>
          <a:solidFill>
            <a:srgbClr val="AAA09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defRPr>
            </a:lvl1pPr>
            <a:lvl2pPr marL="457189" algn="l" defTabSz="914377" rtl="0" eaLnBrk="1" latinLnBrk="0" hangingPunct="1">
              <a:defRPr sz="1800" kern="1200">
                <a:solidFill>
                  <a:schemeClr val="lt1"/>
                </a:solidFill>
              </a:defRPr>
            </a:lvl2pPr>
            <a:lvl3pPr marL="914377" algn="l" defTabSz="914377" rtl="0" eaLnBrk="1" latinLnBrk="0" hangingPunct="1">
              <a:defRPr sz="1800" kern="1200">
                <a:solidFill>
                  <a:schemeClr val="lt1"/>
                </a:solidFill>
              </a:defRPr>
            </a:lvl3pPr>
            <a:lvl4pPr marL="1371566" algn="l" defTabSz="914377" rtl="0" eaLnBrk="1" latinLnBrk="0" hangingPunct="1">
              <a:defRPr sz="1800" kern="1200">
                <a:solidFill>
                  <a:schemeClr val="lt1"/>
                </a:solidFill>
              </a:defRPr>
            </a:lvl4pPr>
            <a:lvl5pPr marL="1828754" algn="l" defTabSz="914377" rtl="0" eaLnBrk="1" latinLnBrk="0" hangingPunct="1">
              <a:defRPr sz="1800" kern="1200">
                <a:solidFill>
                  <a:schemeClr val="lt1"/>
                </a:solidFill>
              </a:defRPr>
            </a:lvl5pPr>
            <a:lvl6pPr marL="2285943" algn="l" defTabSz="914377" rtl="0" eaLnBrk="1" latinLnBrk="0" hangingPunct="1">
              <a:defRPr sz="1800" kern="1200">
                <a:solidFill>
                  <a:schemeClr val="lt1"/>
                </a:solidFill>
              </a:defRPr>
            </a:lvl6pPr>
            <a:lvl7pPr marL="2743131" algn="l" defTabSz="914377" rtl="0" eaLnBrk="1" latinLnBrk="0" hangingPunct="1">
              <a:defRPr sz="1800" kern="1200">
                <a:solidFill>
                  <a:schemeClr val="lt1"/>
                </a:solidFill>
              </a:defRPr>
            </a:lvl7pPr>
            <a:lvl8pPr marL="3200320" algn="l" defTabSz="914377" rtl="0" eaLnBrk="1" latinLnBrk="0" hangingPunct="1">
              <a:defRPr sz="1800" kern="1200">
                <a:solidFill>
                  <a:schemeClr val="lt1"/>
                </a:solidFill>
              </a:defRPr>
            </a:lvl8pPr>
            <a:lvl9pPr marL="3657509" algn="l" defTabSz="914377" rtl="0" eaLnBrk="1" latinLnBrk="0" hangingPunct="1">
              <a:defRPr sz="1800" kern="1200">
                <a:solidFill>
                  <a:schemeClr val="lt1"/>
                </a:solidFill>
              </a:defRPr>
            </a:lvl9pP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ïṧ1ïḋe">
            <a:extLst>
              <a:ext uri="{FF2B5EF4-FFF2-40B4-BE49-F238E27FC236}">
                <a16:creationId xmlns:a16="http://schemas.microsoft.com/office/drawing/2014/main" id="{95F8BE45-765D-4450-9F8A-E1F022E1C050}"/>
              </a:ext>
            </a:extLst>
          </p:cNvPr>
          <p:cNvSpPr/>
          <p:nvPr/>
        </p:nvSpPr>
        <p:spPr bwMode="auto">
          <a:xfrm>
            <a:off x="8745423" y="2813301"/>
            <a:ext cx="274236" cy="197898"/>
          </a:xfrm>
          <a:custGeom>
            <a:avLst/>
            <a:gdLst>
              <a:gd name="connsiteX0" fmla="*/ 91000 w 605879"/>
              <a:gd name="connsiteY0" fmla="*/ 173662 h 437224"/>
              <a:gd name="connsiteX1" fmla="*/ 331193 w 605879"/>
              <a:gd name="connsiteY1" fmla="*/ 173662 h 437224"/>
              <a:gd name="connsiteX2" fmla="*/ 342454 w 605879"/>
              <a:gd name="connsiteY2" fmla="*/ 184882 h 437224"/>
              <a:gd name="connsiteX3" fmla="*/ 331193 w 605879"/>
              <a:gd name="connsiteY3" fmla="*/ 196102 h 437224"/>
              <a:gd name="connsiteX4" fmla="*/ 91000 w 605879"/>
              <a:gd name="connsiteY4" fmla="*/ 196102 h 437224"/>
              <a:gd name="connsiteX5" fmla="*/ 79739 w 605879"/>
              <a:gd name="connsiteY5" fmla="*/ 184882 h 437224"/>
              <a:gd name="connsiteX6" fmla="*/ 91000 w 605879"/>
              <a:gd name="connsiteY6" fmla="*/ 173662 h 437224"/>
              <a:gd name="connsiteX7" fmla="*/ 421630 w 605879"/>
              <a:gd name="connsiteY7" fmla="*/ 131441 h 437224"/>
              <a:gd name="connsiteX8" fmla="*/ 423552 w 605879"/>
              <a:gd name="connsiteY8" fmla="*/ 152274 h 437224"/>
              <a:gd name="connsiteX9" fmla="*/ 275961 w 605879"/>
              <a:gd name="connsiteY9" fmla="*/ 300986 h 437224"/>
              <a:gd name="connsiteX10" fmla="*/ 408175 w 605879"/>
              <a:gd name="connsiteY10" fmla="*/ 358277 h 437224"/>
              <a:gd name="connsiteX11" fmla="*/ 418060 w 605879"/>
              <a:gd name="connsiteY11" fmla="*/ 365267 h 437224"/>
              <a:gd name="connsiteX12" fmla="*/ 488218 w 605879"/>
              <a:gd name="connsiteY12" fmla="*/ 410360 h 437224"/>
              <a:gd name="connsiteX13" fmla="*/ 474214 w 605879"/>
              <a:gd name="connsiteY13" fmla="*/ 363348 h 437224"/>
              <a:gd name="connsiteX14" fmla="*/ 482039 w 605879"/>
              <a:gd name="connsiteY14" fmla="*/ 349916 h 437224"/>
              <a:gd name="connsiteX15" fmla="*/ 583363 w 605879"/>
              <a:gd name="connsiteY15" fmla="*/ 244928 h 437224"/>
              <a:gd name="connsiteX16" fmla="*/ 421630 w 605879"/>
              <a:gd name="connsiteY16" fmla="*/ 131441 h 437224"/>
              <a:gd name="connsiteX17" fmla="*/ 75898 w 605879"/>
              <a:gd name="connsiteY17" fmla="*/ 120173 h 437224"/>
              <a:gd name="connsiteX18" fmla="*/ 340509 w 605879"/>
              <a:gd name="connsiteY18" fmla="*/ 120173 h 437224"/>
              <a:gd name="connsiteX19" fmla="*/ 351769 w 605879"/>
              <a:gd name="connsiteY19" fmla="*/ 131428 h 437224"/>
              <a:gd name="connsiteX20" fmla="*/ 340509 w 605879"/>
              <a:gd name="connsiteY20" fmla="*/ 142683 h 437224"/>
              <a:gd name="connsiteX21" fmla="*/ 75898 w 605879"/>
              <a:gd name="connsiteY21" fmla="*/ 142683 h 437224"/>
              <a:gd name="connsiteX22" fmla="*/ 64638 w 605879"/>
              <a:gd name="connsiteY22" fmla="*/ 131428 h 437224"/>
              <a:gd name="connsiteX23" fmla="*/ 75898 w 605879"/>
              <a:gd name="connsiteY23" fmla="*/ 120173 h 437224"/>
              <a:gd name="connsiteX24" fmla="*/ 210609 w 605879"/>
              <a:gd name="connsiteY24" fmla="*/ 22478 h 437224"/>
              <a:gd name="connsiteX25" fmla="*/ 22516 w 605879"/>
              <a:gd name="connsiteY25" fmla="*/ 153508 h 437224"/>
              <a:gd name="connsiteX26" fmla="*/ 139216 w 605879"/>
              <a:gd name="connsiteY26" fmla="*/ 274807 h 437224"/>
              <a:gd name="connsiteX27" fmla="*/ 147042 w 605879"/>
              <a:gd name="connsiteY27" fmla="*/ 288102 h 437224"/>
              <a:gd name="connsiteX28" fmla="*/ 130017 w 605879"/>
              <a:gd name="connsiteY28" fmla="*/ 344297 h 437224"/>
              <a:gd name="connsiteX29" fmla="*/ 214041 w 605879"/>
              <a:gd name="connsiteY29" fmla="*/ 291254 h 437224"/>
              <a:gd name="connsiteX30" fmla="*/ 223927 w 605879"/>
              <a:gd name="connsiteY30" fmla="*/ 284264 h 437224"/>
              <a:gd name="connsiteX31" fmla="*/ 398839 w 605879"/>
              <a:gd name="connsiteY31" fmla="*/ 152960 h 437224"/>
              <a:gd name="connsiteX32" fmla="*/ 369596 w 605879"/>
              <a:gd name="connsiteY32" fmla="*/ 80592 h 437224"/>
              <a:gd name="connsiteX33" fmla="*/ 210609 w 605879"/>
              <a:gd name="connsiteY33" fmla="*/ 22478 h 437224"/>
              <a:gd name="connsiteX34" fmla="*/ 210609 w 605879"/>
              <a:gd name="connsiteY34" fmla="*/ 0 h 437224"/>
              <a:gd name="connsiteX35" fmla="*/ 385796 w 605879"/>
              <a:gd name="connsiteY35" fmla="*/ 64967 h 437224"/>
              <a:gd name="connsiteX36" fmla="*/ 414079 w 605879"/>
              <a:gd name="connsiteY36" fmla="*/ 109100 h 437224"/>
              <a:gd name="connsiteX37" fmla="*/ 419845 w 605879"/>
              <a:gd name="connsiteY37" fmla="*/ 108963 h 437224"/>
              <a:gd name="connsiteX38" fmla="*/ 605879 w 605879"/>
              <a:gd name="connsiteY38" fmla="*/ 244928 h 437224"/>
              <a:gd name="connsiteX39" fmla="*/ 498515 w 605879"/>
              <a:gd name="connsiteY39" fmla="*/ 368420 h 437224"/>
              <a:gd name="connsiteX40" fmla="*/ 516088 w 605879"/>
              <a:gd name="connsiteY40" fmla="*/ 414609 h 437224"/>
              <a:gd name="connsiteX41" fmla="*/ 522953 w 605879"/>
              <a:gd name="connsiteY41" fmla="*/ 428178 h 437224"/>
              <a:gd name="connsiteX42" fmla="*/ 510185 w 605879"/>
              <a:gd name="connsiteY42" fmla="*/ 437224 h 437224"/>
              <a:gd name="connsiteX43" fmla="*/ 400487 w 605879"/>
              <a:gd name="connsiteY43" fmla="*/ 380344 h 437224"/>
              <a:gd name="connsiteX44" fmla="*/ 250836 w 605879"/>
              <a:gd name="connsiteY44" fmla="*/ 304275 h 437224"/>
              <a:gd name="connsiteX45" fmla="*/ 231752 w 605879"/>
              <a:gd name="connsiteY45" fmla="*/ 306331 h 437224"/>
              <a:gd name="connsiteX46" fmla="*/ 107639 w 605879"/>
              <a:gd name="connsiteY46" fmla="*/ 371161 h 437224"/>
              <a:gd name="connsiteX47" fmla="*/ 94596 w 605879"/>
              <a:gd name="connsiteY47" fmla="*/ 361978 h 437224"/>
              <a:gd name="connsiteX48" fmla="*/ 102009 w 605879"/>
              <a:gd name="connsiteY48" fmla="*/ 348135 h 437224"/>
              <a:gd name="connsiteX49" fmla="*/ 122741 w 605879"/>
              <a:gd name="connsiteY49" fmla="*/ 293173 h 437224"/>
              <a:gd name="connsiteX50" fmla="*/ 0 w 605879"/>
              <a:gd name="connsiteY50" fmla="*/ 153508 h 437224"/>
              <a:gd name="connsiteX51" fmla="*/ 210609 w 605879"/>
              <a:gd name="connsiteY51" fmla="*/ 0 h 437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879" h="437224">
                <a:moveTo>
                  <a:pt x="91000" y="173662"/>
                </a:moveTo>
                <a:lnTo>
                  <a:pt x="331193" y="173662"/>
                </a:lnTo>
                <a:cubicBezTo>
                  <a:pt x="337373" y="173662"/>
                  <a:pt x="342454" y="178725"/>
                  <a:pt x="342454" y="184882"/>
                </a:cubicBezTo>
                <a:cubicBezTo>
                  <a:pt x="342454" y="191040"/>
                  <a:pt x="337373" y="196102"/>
                  <a:pt x="331193" y="196102"/>
                </a:cubicBezTo>
                <a:lnTo>
                  <a:pt x="91000" y="196102"/>
                </a:lnTo>
                <a:cubicBezTo>
                  <a:pt x="84683" y="196102"/>
                  <a:pt x="79739" y="191040"/>
                  <a:pt x="79739" y="184882"/>
                </a:cubicBezTo>
                <a:cubicBezTo>
                  <a:pt x="79739" y="178725"/>
                  <a:pt x="84683" y="173662"/>
                  <a:pt x="91000" y="173662"/>
                </a:cubicBezTo>
                <a:close/>
                <a:moveTo>
                  <a:pt x="421630" y="131441"/>
                </a:moveTo>
                <a:cubicBezTo>
                  <a:pt x="423003" y="138294"/>
                  <a:pt x="423552" y="145284"/>
                  <a:pt x="423552" y="152274"/>
                </a:cubicBezTo>
                <a:cubicBezTo>
                  <a:pt x="423552" y="220668"/>
                  <a:pt x="362456" y="281249"/>
                  <a:pt x="275961" y="300986"/>
                </a:cubicBezTo>
                <a:cubicBezTo>
                  <a:pt x="302047" y="334017"/>
                  <a:pt x="350924" y="355536"/>
                  <a:pt x="408175" y="358277"/>
                </a:cubicBezTo>
                <a:cubicBezTo>
                  <a:pt x="412569" y="358551"/>
                  <a:pt x="416413" y="361293"/>
                  <a:pt x="418060" y="365267"/>
                </a:cubicBezTo>
                <a:cubicBezTo>
                  <a:pt x="427259" y="388019"/>
                  <a:pt x="463505" y="403370"/>
                  <a:pt x="488218" y="410360"/>
                </a:cubicBezTo>
                <a:cubicBezTo>
                  <a:pt x="483962" y="399944"/>
                  <a:pt x="479156" y="385004"/>
                  <a:pt x="474214" y="363348"/>
                </a:cubicBezTo>
                <a:cubicBezTo>
                  <a:pt x="472841" y="357455"/>
                  <a:pt x="476273" y="351698"/>
                  <a:pt x="482039" y="349916"/>
                </a:cubicBezTo>
                <a:cubicBezTo>
                  <a:pt x="543685" y="332236"/>
                  <a:pt x="583500" y="290980"/>
                  <a:pt x="583363" y="244928"/>
                </a:cubicBezTo>
                <a:cubicBezTo>
                  <a:pt x="583363" y="182839"/>
                  <a:pt x="511009" y="132126"/>
                  <a:pt x="421630" y="131441"/>
                </a:cubicBezTo>
                <a:close/>
                <a:moveTo>
                  <a:pt x="75898" y="120173"/>
                </a:moveTo>
                <a:lnTo>
                  <a:pt x="340509" y="120173"/>
                </a:lnTo>
                <a:cubicBezTo>
                  <a:pt x="346826" y="120173"/>
                  <a:pt x="351769" y="125114"/>
                  <a:pt x="351769" y="131428"/>
                </a:cubicBezTo>
                <a:cubicBezTo>
                  <a:pt x="351769" y="137604"/>
                  <a:pt x="346826" y="142683"/>
                  <a:pt x="340509" y="142683"/>
                </a:cubicBezTo>
                <a:lnTo>
                  <a:pt x="75898" y="142683"/>
                </a:lnTo>
                <a:cubicBezTo>
                  <a:pt x="69719" y="142683"/>
                  <a:pt x="64638" y="137604"/>
                  <a:pt x="64638" y="131428"/>
                </a:cubicBezTo>
                <a:cubicBezTo>
                  <a:pt x="64638" y="125114"/>
                  <a:pt x="69719" y="120173"/>
                  <a:pt x="75898" y="120173"/>
                </a:cubicBezTo>
                <a:close/>
                <a:moveTo>
                  <a:pt x="210609" y="22478"/>
                </a:moveTo>
                <a:cubicBezTo>
                  <a:pt x="106952" y="22478"/>
                  <a:pt x="22516" y="81277"/>
                  <a:pt x="22516" y="153508"/>
                </a:cubicBezTo>
                <a:cubicBezTo>
                  <a:pt x="22516" y="206688"/>
                  <a:pt x="68372" y="254385"/>
                  <a:pt x="139216" y="274807"/>
                </a:cubicBezTo>
                <a:cubicBezTo>
                  <a:pt x="144983" y="276452"/>
                  <a:pt x="148415" y="282208"/>
                  <a:pt x="147042" y="288102"/>
                </a:cubicBezTo>
                <a:cubicBezTo>
                  <a:pt x="140864" y="314966"/>
                  <a:pt x="135097" y="332647"/>
                  <a:pt x="130017" y="344297"/>
                </a:cubicBezTo>
                <a:cubicBezTo>
                  <a:pt x="158437" y="336622"/>
                  <a:pt x="203058" y="318667"/>
                  <a:pt x="214041" y="291254"/>
                </a:cubicBezTo>
                <a:cubicBezTo>
                  <a:pt x="215689" y="287280"/>
                  <a:pt x="219533" y="284538"/>
                  <a:pt x="223927" y="284264"/>
                </a:cubicBezTo>
                <a:cubicBezTo>
                  <a:pt x="320170" y="279604"/>
                  <a:pt x="395407" y="223135"/>
                  <a:pt x="398839" y="152960"/>
                </a:cubicBezTo>
                <a:cubicBezTo>
                  <a:pt x="400075" y="126918"/>
                  <a:pt x="389915" y="101836"/>
                  <a:pt x="369596" y="80592"/>
                </a:cubicBezTo>
                <a:cubicBezTo>
                  <a:pt x="334860" y="44133"/>
                  <a:pt x="275412" y="22478"/>
                  <a:pt x="210609" y="22478"/>
                </a:cubicBezTo>
                <a:close/>
                <a:moveTo>
                  <a:pt x="210609" y="0"/>
                </a:moveTo>
                <a:cubicBezTo>
                  <a:pt x="281453" y="0"/>
                  <a:pt x="346942" y="24260"/>
                  <a:pt x="385796" y="64967"/>
                </a:cubicBezTo>
                <a:cubicBezTo>
                  <a:pt x="398702" y="78536"/>
                  <a:pt x="408175" y="93338"/>
                  <a:pt x="414079" y="109100"/>
                </a:cubicBezTo>
                <a:cubicBezTo>
                  <a:pt x="416001" y="108963"/>
                  <a:pt x="417923" y="108963"/>
                  <a:pt x="419845" y="108963"/>
                </a:cubicBezTo>
                <a:cubicBezTo>
                  <a:pt x="522404" y="108963"/>
                  <a:pt x="606016" y="169955"/>
                  <a:pt x="605879" y="244928"/>
                </a:cubicBezTo>
                <a:cubicBezTo>
                  <a:pt x="605879" y="298519"/>
                  <a:pt x="564141" y="346079"/>
                  <a:pt x="498515" y="368420"/>
                </a:cubicBezTo>
                <a:cubicBezTo>
                  <a:pt x="506066" y="398025"/>
                  <a:pt x="512931" y="412279"/>
                  <a:pt x="516088" y="414609"/>
                </a:cubicBezTo>
                <a:cubicBezTo>
                  <a:pt x="524601" y="418858"/>
                  <a:pt x="523228" y="426671"/>
                  <a:pt x="522953" y="428178"/>
                </a:cubicBezTo>
                <a:cubicBezTo>
                  <a:pt x="522541" y="429686"/>
                  <a:pt x="520207" y="437224"/>
                  <a:pt x="510185" y="437224"/>
                </a:cubicBezTo>
                <a:cubicBezTo>
                  <a:pt x="497828" y="437224"/>
                  <a:pt x="423689" y="421325"/>
                  <a:pt x="400487" y="380344"/>
                </a:cubicBezTo>
                <a:cubicBezTo>
                  <a:pt x="333899" y="375410"/>
                  <a:pt x="277746" y="346764"/>
                  <a:pt x="250836" y="304275"/>
                </a:cubicBezTo>
                <a:cubicBezTo>
                  <a:pt x="244521" y="305098"/>
                  <a:pt x="238205" y="305783"/>
                  <a:pt x="231752" y="306331"/>
                </a:cubicBezTo>
                <a:cubicBezTo>
                  <a:pt x="206216" y="353069"/>
                  <a:pt x="121643" y="371161"/>
                  <a:pt x="107639" y="371161"/>
                </a:cubicBezTo>
                <a:cubicBezTo>
                  <a:pt x="97616" y="371161"/>
                  <a:pt x="95145" y="364171"/>
                  <a:pt x="94596" y="361978"/>
                </a:cubicBezTo>
                <a:cubicBezTo>
                  <a:pt x="94184" y="360470"/>
                  <a:pt x="92948" y="352658"/>
                  <a:pt x="102009" y="348135"/>
                </a:cubicBezTo>
                <a:cubicBezTo>
                  <a:pt x="105030" y="345942"/>
                  <a:pt x="113130" y="331550"/>
                  <a:pt x="122741" y="293173"/>
                </a:cubicBezTo>
                <a:cubicBezTo>
                  <a:pt x="47778" y="268228"/>
                  <a:pt x="0" y="214226"/>
                  <a:pt x="0" y="153508"/>
                </a:cubicBezTo>
                <a:cubicBezTo>
                  <a:pt x="0" y="68804"/>
                  <a:pt x="94458" y="0"/>
                  <a:pt x="210609" y="0"/>
                </a:cubicBezTo>
                <a:close/>
              </a:path>
            </a:pathLst>
          </a:custGeom>
          <a:solidFill>
            <a:schemeClr val="bg1"/>
          </a:solidFill>
          <a:ln>
            <a:noFill/>
          </a:ln>
        </p:spPr>
        <p:txBody>
          <a:bodyPr vert="horz" wrap="square" lIns="182832" tIns="91416" rIns="182832" bIns="91416" numCol="1" anchor="t" anchorCtr="0" compatLnSpc="1">
            <a:prstTxWarp prst="textNoShape">
              <a:avLst/>
            </a:prstTxWarp>
          </a:bodyP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endParaRPr lang="en-US" sz="7198"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íśḷïdè">
            <a:extLst>
              <a:ext uri="{FF2B5EF4-FFF2-40B4-BE49-F238E27FC236}">
                <a16:creationId xmlns:a16="http://schemas.microsoft.com/office/drawing/2014/main" id="{68EC074D-BB69-4EAA-80B3-66F888D3FB62}"/>
              </a:ext>
            </a:extLst>
          </p:cNvPr>
          <p:cNvSpPr/>
          <p:nvPr/>
        </p:nvSpPr>
        <p:spPr>
          <a:xfrm>
            <a:off x="8613631" y="4720783"/>
            <a:ext cx="537820" cy="537824"/>
          </a:xfrm>
          <a:prstGeom prst="ellipse">
            <a:avLst/>
          </a:prstGeom>
          <a:solidFill>
            <a:srgbClr val="BCC7B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defRPr>
            </a:lvl1pPr>
            <a:lvl2pPr marL="457189" algn="l" defTabSz="914377" rtl="0" eaLnBrk="1" latinLnBrk="0" hangingPunct="1">
              <a:defRPr sz="1800" kern="1200">
                <a:solidFill>
                  <a:schemeClr val="lt1"/>
                </a:solidFill>
              </a:defRPr>
            </a:lvl2pPr>
            <a:lvl3pPr marL="914377" algn="l" defTabSz="914377" rtl="0" eaLnBrk="1" latinLnBrk="0" hangingPunct="1">
              <a:defRPr sz="1800" kern="1200">
                <a:solidFill>
                  <a:schemeClr val="lt1"/>
                </a:solidFill>
              </a:defRPr>
            </a:lvl3pPr>
            <a:lvl4pPr marL="1371566" algn="l" defTabSz="914377" rtl="0" eaLnBrk="1" latinLnBrk="0" hangingPunct="1">
              <a:defRPr sz="1800" kern="1200">
                <a:solidFill>
                  <a:schemeClr val="lt1"/>
                </a:solidFill>
              </a:defRPr>
            </a:lvl4pPr>
            <a:lvl5pPr marL="1828754" algn="l" defTabSz="914377" rtl="0" eaLnBrk="1" latinLnBrk="0" hangingPunct="1">
              <a:defRPr sz="1800" kern="1200">
                <a:solidFill>
                  <a:schemeClr val="lt1"/>
                </a:solidFill>
              </a:defRPr>
            </a:lvl5pPr>
            <a:lvl6pPr marL="2285943" algn="l" defTabSz="914377" rtl="0" eaLnBrk="1" latinLnBrk="0" hangingPunct="1">
              <a:defRPr sz="1800" kern="1200">
                <a:solidFill>
                  <a:schemeClr val="lt1"/>
                </a:solidFill>
              </a:defRPr>
            </a:lvl6pPr>
            <a:lvl7pPr marL="2743131" algn="l" defTabSz="914377" rtl="0" eaLnBrk="1" latinLnBrk="0" hangingPunct="1">
              <a:defRPr sz="1800" kern="1200">
                <a:solidFill>
                  <a:schemeClr val="lt1"/>
                </a:solidFill>
              </a:defRPr>
            </a:lvl7pPr>
            <a:lvl8pPr marL="3200320" algn="l" defTabSz="914377" rtl="0" eaLnBrk="1" latinLnBrk="0" hangingPunct="1">
              <a:defRPr sz="1800" kern="1200">
                <a:solidFill>
                  <a:schemeClr val="lt1"/>
                </a:solidFill>
              </a:defRPr>
            </a:lvl8pPr>
            <a:lvl9pPr marL="3657509" algn="l" defTabSz="914377" rtl="0" eaLnBrk="1" latinLnBrk="0" hangingPunct="1">
              <a:defRPr sz="1800" kern="1200">
                <a:solidFill>
                  <a:schemeClr val="lt1"/>
                </a:solidFill>
              </a:defRPr>
            </a:lvl9pP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ïšḷîḓê">
            <a:extLst>
              <a:ext uri="{FF2B5EF4-FFF2-40B4-BE49-F238E27FC236}">
                <a16:creationId xmlns:a16="http://schemas.microsoft.com/office/drawing/2014/main" id="{2CEC3553-20E1-430E-8EC2-7F999CEF7B3C}"/>
              </a:ext>
            </a:extLst>
          </p:cNvPr>
          <p:cNvSpPr/>
          <p:nvPr/>
        </p:nvSpPr>
        <p:spPr bwMode="auto">
          <a:xfrm>
            <a:off x="8745422" y="4855249"/>
            <a:ext cx="274236" cy="268889"/>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a:noFill/>
          </a:ln>
        </p:spPr>
        <p:txBody>
          <a:bodyPr vert="horz" wrap="square" lIns="182832" tIns="91416" rIns="182832" bIns="91416" numCol="1" anchor="t" anchorCtr="0" compatLnSpc="1">
            <a:prstTxWarp prst="textNoShape">
              <a:avLst/>
            </a:prstTxWarp>
          </a:bodyP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endParaRPr lang="en-US" sz="7198"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矩形 9">
            <a:extLst>
              <a:ext uri="{FF2B5EF4-FFF2-40B4-BE49-F238E27FC236}">
                <a16:creationId xmlns:a16="http://schemas.microsoft.com/office/drawing/2014/main" id="{9131834B-CC8B-4BC0-9477-9166F182F85F}"/>
              </a:ext>
            </a:extLst>
          </p:cNvPr>
          <p:cNvSpPr/>
          <p:nvPr/>
        </p:nvSpPr>
        <p:spPr>
          <a:xfrm>
            <a:off x="4460980" y="-23684"/>
            <a:ext cx="3293113" cy="6881684"/>
          </a:xfrm>
          <a:prstGeom prst="rect">
            <a:avLst/>
          </a:prstGeom>
          <a:blipFill>
            <a:blip r:embed="rId2"/>
            <a:stretch>
              <a:fillRect l="-19734" r="-1958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Synergistically utilize technically sound portals with frictionless chains. Dramatically customize…">
            <a:extLst>
              <a:ext uri="{FF2B5EF4-FFF2-40B4-BE49-F238E27FC236}">
                <a16:creationId xmlns:a16="http://schemas.microsoft.com/office/drawing/2014/main" id="{03DB1B52-E09C-439B-9274-2FAB33B5F0BE}"/>
              </a:ext>
            </a:extLst>
          </p:cNvPr>
          <p:cNvSpPr txBox="1"/>
          <p:nvPr/>
        </p:nvSpPr>
        <p:spPr>
          <a:xfrm>
            <a:off x="632270" y="2870090"/>
            <a:ext cx="2373860" cy="21544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just"/>
            <a:r>
              <a:rPr lang="en-US" sz="2800" b="1" dirty="0" err="1">
                <a:latin typeface="Calibri" panose="020F0502020204030204" pitchFamily="34" charset="0"/>
                <a:cs typeface="Calibri" panose="020F0502020204030204" pitchFamily="34" charset="0"/>
              </a:rPr>
              <a:t>Tìm</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những</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hành</a:t>
            </a:r>
            <a:r>
              <a:rPr lang="en-US" sz="2800" b="1" dirty="0">
                <a:latin typeface="Calibri" panose="020F0502020204030204" pitchFamily="34" charset="0"/>
                <a:cs typeface="Calibri" panose="020F0502020204030204" pitchFamily="34" charset="0"/>
              </a:rPr>
              <a:t> vi </a:t>
            </a:r>
            <a:r>
              <a:rPr lang="en-US" sz="2800" b="1" dirty="0" err="1">
                <a:latin typeface="Calibri" panose="020F0502020204030204" pitchFamily="34" charset="0"/>
                <a:cs typeface="Calibri" panose="020F0502020204030204" pitchFamily="34" charset="0"/>
              </a:rPr>
              <a:t>thể</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hiện</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tự</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tin</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trong</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cuộc</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sống</a:t>
            </a:r>
            <a:r>
              <a:rPr lang="en-US" sz="2800" b="1" dirty="0">
                <a:latin typeface="Calibri" panose="020F0502020204030204" pitchFamily="34" charset="0"/>
                <a:cs typeface="Calibri" panose="020F0502020204030204" pitchFamily="34" charset="0"/>
              </a:rPr>
              <a:t>? </a:t>
            </a:r>
          </a:p>
        </p:txBody>
      </p:sp>
      <p:sp>
        <p:nvSpPr>
          <p:cNvPr id="3" name="Rectangle 2">
            <a:extLst>
              <a:ext uri="{FF2B5EF4-FFF2-40B4-BE49-F238E27FC236}">
                <a16:creationId xmlns:a16="http://schemas.microsoft.com/office/drawing/2014/main" id="{C719E69E-1166-9C4B-B10C-48E662AD3CA4}"/>
              </a:ext>
            </a:extLst>
          </p:cNvPr>
          <p:cNvSpPr/>
          <p:nvPr/>
        </p:nvSpPr>
        <p:spPr>
          <a:xfrm>
            <a:off x="9420361" y="2980795"/>
            <a:ext cx="2597082" cy="1815882"/>
          </a:xfrm>
          <a:prstGeom prst="rect">
            <a:avLst/>
          </a:prstGeom>
        </p:spPr>
        <p:txBody>
          <a:bodyPr wrap="square">
            <a:spAutoFit/>
          </a:bodyPr>
          <a:lstStyle/>
          <a:p>
            <a:pPr algn="just"/>
            <a:r>
              <a:rPr lang="en-US" sz="2800" b="1" dirty="0" err="1">
                <a:latin typeface="Calibri" panose="020F0502020204030204" pitchFamily="34" charset="0"/>
                <a:cs typeface="Calibri" panose="020F0502020204030204" pitchFamily="34" charset="0"/>
              </a:rPr>
              <a:t>Tìm</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những</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hành</a:t>
            </a:r>
            <a:r>
              <a:rPr lang="en-US" sz="2800" b="1" dirty="0">
                <a:latin typeface="Calibri" panose="020F0502020204030204" pitchFamily="34" charset="0"/>
                <a:cs typeface="Calibri" panose="020F0502020204030204" pitchFamily="34" charset="0"/>
              </a:rPr>
              <a:t> vi </a:t>
            </a:r>
            <a:r>
              <a:rPr lang="en-US" sz="2800" b="1" dirty="0" err="1">
                <a:latin typeface="Calibri" panose="020F0502020204030204" pitchFamily="34" charset="0"/>
                <a:cs typeface="Calibri" panose="020F0502020204030204" pitchFamily="34" charset="0"/>
              </a:rPr>
              <a:t>thiếu</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tự</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tin</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trong</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cuộc</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sống</a:t>
            </a:r>
            <a:r>
              <a:rPr lang="en-US" sz="2800" b="1" dirty="0">
                <a:latin typeface="Calibri" panose="020F0502020204030204" pitchFamily="34" charset="0"/>
                <a:cs typeface="Calibri" panose="020F0502020204030204" pitchFamily="34" charset="0"/>
              </a:rPr>
              <a:t>? </a:t>
            </a:r>
          </a:p>
        </p:txBody>
      </p:sp>
      <p:cxnSp>
        <p:nvCxnSpPr>
          <p:cNvPr id="12" name="直接连接符 1">
            <a:extLst>
              <a:ext uri="{FF2B5EF4-FFF2-40B4-BE49-F238E27FC236}">
                <a16:creationId xmlns:a16="http://schemas.microsoft.com/office/drawing/2014/main" id="{6D28E0B5-F4CC-B243-84E7-3A39F6282973}"/>
              </a:ext>
            </a:extLst>
          </p:cNvPr>
          <p:cNvCxnSpPr/>
          <p:nvPr/>
        </p:nvCxnSpPr>
        <p:spPr>
          <a:xfrm>
            <a:off x="3561603" y="1072451"/>
            <a:ext cx="0" cy="5018087"/>
          </a:xfrm>
          <a:prstGeom prst="line">
            <a:avLst/>
          </a:prstGeom>
          <a:ln w="3175" cap="rnd">
            <a:solidFill>
              <a:schemeClr val="bg1">
                <a:lumMod val="8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13" name="ïṡḷîde">
            <a:extLst>
              <a:ext uri="{FF2B5EF4-FFF2-40B4-BE49-F238E27FC236}">
                <a16:creationId xmlns:a16="http://schemas.microsoft.com/office/drawing/2014/main" id="{FFB9F5B1-9D95-7A43-ACB1-AE096D9C2E7C}"/>
              </a:ext>
            </a:extLst>
          </p:cNvPr>
          <p:cNvSpPr/>
          <p:nvPr/>
        </p:nvSpPr>
        <p:spPr>
          <a:xfrm>
            <a:off x="3292693" y="2648126"/>
            <a:ext cx="537820" cy="537824"/>
          </a:xfrm>
          <a:prstGeom prst="ellipse">
            <a:avLst/>
          </a:prstGeom>
          <a:solidFill>
            <a:srgbClr val="AAA09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defRPr>
            </a:lvl1pPr>
            <a:lvl2pPr marL="457189" algn="l" defTabSz="914377" rtl="0" eaLnBrk="1" latinLnBrk="0" hangingPunct="1">
              <a:defRPr sz="1800" kern="1200">
                <a:solidFill>
                  <a:schemeClr val="lt1"/>
                </a:solidFill>
              </a:defRPr>
            </a:lvl2pPr>
            <a:lvl3pPr marL="914377" algn="l" defTabSz="914377" rtl="0" eaLnBrk="1" latinLnBrk="0" hangingPunct="1">
              <a:defRPr sz="1800" kern="1200">
                <a:solidFill>
                  <a:schemeClr val="lt1"/>
                </a:solidFill>
              </a:defRPr>
            </a:lvl3pPr>
            <a:lvl4pPr marL="1371566" algn="l" defTabSz="914377" rtl="0" eaLnBrk="1" latinLnBrk="0" hangingPunct="1">
              <a:defRPr sz="1800" kern="1200">
                <a:solidFill>
                  <a:schemeClr val="lt1"/>
                </a:solidFill>
              </a:defRPr>
            </a:lvl4pPr>
            <a:lvl5pPr marL="1828754" algn="l" defTabSz="914377" rtl="0" eaLnBrk="1" latinLnBrk="0" hangingPunct="1">
              <a:defRPr sz="1800" kern="1200">
                <a:solidFill>
                  <a:schemeClr val="lt1"/>
                </a:solidFill>
              </a:defRPr>
            </a:lvl5pPr>
            <a:lvl6pPr marL="2285943" algn="l" defTabSz="914377" rtl="0" eaLnBrk="1" latinLnBrk="0" hangingPunct="1">
              <a:defRPr sz="1800" kern="1200">
                <a:solidFill>
                  <a:schemeClr val="lt1"/>
                </a:solidFill>
              </a:defRPr>
            </a:lvl6pPr>
            <a:lvl7pPr marL="2743131" algn="l" defTabSz="914377" rtl="0" eaLnBrk="1" latinLnBrk="0" hangingPunct="1">
              <a:defRPr sz="1800" kern="1200">
                <a:solidFill>
                  <a:schemeClr val="lt1"/>
                </a:solidFill>
              </a:defRPr>
            </a:lvl7pPr>
            <a:lvl8pPr marL="3200320" algn="l" defTabSz="914377" rtl="0" eaLnBrk="1" latinLnBrk="0" hangingPunct="1">
              <a:defRPr sz="1800" kern="1200">
                <a:solidFill>
                  <a:schemeClr val="lt1"/>
                </a:solidFill>
              </a:defRPr>
            </a:lvl8pPr>
            <a:lvl9pPr marL="3657509" algn="l" defTabSz="914377" rtl="0" eaLnBrk="1" latinLnBrk="0" hangingPunct="1">
              <a:defRPr sz="1800" kern="1200">
                <a:solidFill>
                  <a:schemeClr val="lt1"/>
                </a:solidFill>
              </a:defRPr>
            </a:lvl9pP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4" name="ïṧ1ïḋe">
            <a:extLst>
              <a:ext uri="{FF2B5EF4-FFF2-40B4-BE49-F238E27FC236}">
                <a16:creationId xmlns:a16="http://schemas.microsoft.com/office/drawing/2014/main" id="{26E2AAC7-BBB0-C640-BC20-88DF441A7813}"/>
              </a:ext>
            </a:extLst>
          </p:cNvPr>
          <p:cNvSpPr/>
          <p:nvPr/>
        </p:nvSpPr>
        <p:spPr bwMode="auto">
          <a:xfrm>
            <a:off x="3424485" y="2818088"/>
            <a:ext cx="274236" cy="197898"/>
          </a:xfrm>
          <a:custGeom>
            <a:avLst/>
            <a:gdLst>
              <a:gd name="connsiteX0" fmla="*/ 91000 w 605879"/>
              <a:gd name="connsiteY0" fmla="*/ 173662 h 437224"/>
              <a:gd name="connsiteX1" fmla="*/ 331193 w 605879"/>
              <a:gd name="connsiteY1" fmla="*/ 173662 h 437224"/>
              <a:gd name="connsiteX2" fmla="*/ 342454 w 605879"/>
              <a:gd name="connsiteY2" fmla="*/ 184882 h 437224"/>
              <a:gd name="connsiteX3" fmla="*/ 331193 w 605879"/>
              <a:gd name="connsiteY3" fmla="*/ 196102 h 437224"/>
              <a:gd name="connsiteX4" fmla="*/ 91000 w 605879"/>
              <a:gd name="connsiteY4" fmla="*/ 196102 h 437224"/>
              <a:gd name="connsiteX5" fmla="*/ 79739 w 605879"/>
              <a:gd name="connsiteY5" fmla="*/ 184882 h 437224"/>
              <a:gd name="connsiteX6" fmla="*/ 91000 w 605879"/>
              <a:gd name="connsiteY6" fmla="*/ 173662 h 437224"/>
              <a:gd name="connsiteX7" fmla="*/ 421630 w 605879"/>
              <a:gd name="connsiteY7" fmla="*/ 131441 h 437224"/>
              <a:gd name="connsiteX8" fmla="*/ 423552 w 605879"/>
              <a:gd name="connsiteY8" fmla="*/ 152274 h 437224"/>
              <a:gd name="connsiteX9" fmla="*/ 275961 w 605879"/>
              <a:gd name="connsiteY9" fmla="*/ 300986 h 437224"/>
              <a:gd name="connsiteX10" fmla="*/ 408175 w 605879"/>
              <a:gd name="connsiteY10" fmla="*/ 358277 h 437224"/>
              <a:gd name="connsiteX11" fmla="*/ 418060 w 605879"/>
              <a:gd name="connsiteY11" fmla="*/ 365267 h 437224"/>
              <a:gd name="connsiteX12" fmla="*/ 488218 w 605879"/>
              <a:gd name="connsiteY12" fmla="*/ 410360 h 437224"/>
              <a:gd name="connsiteX13" fmla="*/ 474214 w 605879"/>
              <a:gd name="connsiteY13" fmla="*/ 363348 h 437224"/>
              <a:gd name="connsiteX14" fmla="*/ 482039 w 605879"/>
              <a:gd name="connsiteY14" fmla="*/ 349916 h 437224"/>
              <a:gd name="connsiteX15" fmla="*/ 583363 w 605879"/>
              <a:gd name="connsiteY15" fmla="*/ 244928 h 437224"/>
              <a:gd name="connsiteX16" fmla="*/ 421630 w 605879"/>
              <a:gd name="connsiteY16" fmla="*/ 131441 h 437224"/>
              <a:gd name="connsiteX17" fmla="*/ 75898 w 605879"/>
              <a:gd name="connsiteY17" fmla="*/ 120173 h 437224"/>
              <a:gd name="connsiteX18" fmla="*/ 340509 w 605879"/>
              <a:gd name="connsiteY18" fmla="*/ 120173 h 437224"/>
              <a:gd name="connsiteX19" fmla="*/ 351769 w 605879"/>
              <a:gd name="connsiteY19" fmla="*/ 131428 h 437224"/>
              <a:gd name="connsiteX20" fmla="*/ 340509 w 605879"/>
              <a:gd name="connsiteY20" fmla="*/ 142683 h 437224"/>
              <a:gd name="connsiteX21" fmla="*/ 75898 w 605879"/>
              <a:gd name="connsiteY21" fmla="*/ 142683 h 437224"/>
              <a:gd name="connsiteX22" fmla="*/ 64638 w 605879"/>
              <a:gd name="connsiteY22" fmla="*/ 131428 h 437224"/>
              <a:gd name="connsiteX23" fmla="*/ 75898 w 605879"/>
              <a:gd name="connsiteY23" fmla="*/ 120173 h 437224"/>
              <a:gd name="connsiteX24" fmla="*/ 210609 w 605879"/>
              <a:gd name="connsiteY24" fmla="*/ 22478 h 437224"/>
              <a:gd name="connsiteX25" fmla="*/ 22516 w 605879"/>
              <a:gd name="connsiteY25" fmla="*/ 153508 h 437224"/>
              <a:gd name="connsiteX26" fmla="*/ 139216 w 605879"/>
              <a:gd name="connsiteY26" fmla="*/ 274807 h 437224"/>
              <a:gd name="connsiteX27" fmla="*/ 147042 w 605879"/>
              <a:gd name="connsiteY27" fmla="*/ 288102 h 437224"/>
              <a:gd name="connsiteX28" fmla="*/ 130017 w 605879"/>
              <a:gd name="connsiteY28" fmla="*/ 344297 h 437224"/>
              <a:gd name="connsiteX29" fmla="*/ 214041 w 605879"/>
              <a:gd name="connsiteY29" fmla="*/ 291254 h 437224"/>
              <a:gd name="connsiteX30" fmla="*/ 223927 w 605879"/>
              <a:gd name="connsiteY30" fmla="*/ 284264 h 437224"/>
              <a:gd name="connsiteX31" fmla="*/ 398839 w 605879"/>
              <a:gd name="connsiteY31" fmla="*/ 152960 h 437224"/>
              <a:gd name="connsiteX32" fmla="*/ 369596 w 605879"/>
              <a:gd name="connsiteY32" fmla="*/ 80592 h 437224"/>
              <a:gd name="connsiteX33" fmla="*/ 210609 w 605879"/>
              <a:gd name="connsiteY33" fmla="*/ 22478 h 437224"/>
              <a:gd name="connsiteX34" fmla="*/ 210609 w 605879"/>
              <a:gd name="connsiteY34" fmla="*/ 0 h 437224"/>
              <a:gd name="connsiteX35" fmla="*/ 385796 w 605879"/>
              <a:gd name="connsiteY35" fmla="*/ 64967 h 437224"/>
              <a:gd name="connsiteX36" fmla="*/ 414079 w 605879"/>
              <a:gd name="connsiteY36" fmla="*/ 109100 h 437224"/>
              <a:gd name="connsiteX37" fmla="*/ 419845 w 605879"/>
              <a:gd name="connsiteY37" fmla="*/ 108963 h 437224"/>
              <a:gd name="connsiteX38" fmla="*/ 605879 w 605879"/>
              <a:gd name="connsiteY38" fmla="*/ 244928 h 437224"/>
              <a:gd name="connsiteX39" fmla="*/ 498515 w 605879"/>
              <a:gd name="connsiteY39" fmla="*/ 368420 h 437224"/>
              <a:gd name="connsiteX40" fmla="*/ 516088 w 605879"/>
              <a:gd name="connsiteY40" fmla="*/ 414609 h 437224"/>
              <a:gd name="connsiteX41" fmla="*/ 522953 w 605879"/>
              <a:gd name="connsiteY41" fmla="*/ 428178 h 437224"/>
              <a:gd name="connsiteX42" fmla="*/ 510185 w 605879"/>
              <a:gd name="connsiteY42" fmla="*/ 437224 h 437224"/>
              <a:gd name="connsiteX43" fmla="*/ 400487 w 605879"/>
              <a:gd name="connsiteY43" fmla="*/ 380344 h 437224"/>
              <a:gd name="connsiteX44" fmla="*/ 250836 w 605879"/>
              <a:gd name="connsiteY44" fmla="*/ 304275 h 437224"/>
              <a:gd name="connsiteX45" fmla="*/ 231752 w 605879"/>
              <a:gd name="connsiteY45" fmla="*/ 306331 h 437224"/>
              <a:gd name="connsiteX46" fmla="*/ 107639 w 605879"/>
              <a:gd name="connsiteY46" fmla="*/ 371161 h 437224"/>
              <a:gd name="connsiteX47" fmla="*/ 94596 w 605879"/>
              <a:gd name="connsiteY47" fmla="*/ 361978 h 437224"/>
              <a:gd name="connsiteX48" fmla="*/ 102009 w 605879"/>
              <a:gd name="connsiteY48" fmla="*/ 348135 h 437224"/>
              <a:gd name="connsiteX49" fmla="*/ 122741 w 605879"/>
              <a:gd name="connsiteY49" fmla="*/ 293173 h 437224"/>
              <a:gd name="connsiteX50" fmla="*/ 0 w 605879"/>
              <a:gd name="connsiteY50" fmla="*/ 153508 h 437224"/>
              <a:gd name="connsiteX51" fmla="*/ 210609 w 605879"/>
              <a:gd name="connsiteY51" fmla="*/ 0 h 437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879" h="437224">
                <a:moveTo>
                  <a:pt x="91000" y="173662"/>
                </a:moveTo>
                <a:lnTo>
                  <a:pt x="331193" y="173662"/>
                </a:lnTo>
                <a:cubicBezTo>
                  <a:pt x="337373" y="173662"/>
                  <a:pt x="342454" y="178725"/>
                  <a:pt x="342454" y="184882"/>
                </a:cubicBezTo>
                <a:cubicBezTo>
                  <a:pt x="342454" y="191040"/>
                  <a:pt x="337373" y="196102"/>
                  <a:pt x="331193" y="196102"/>
                </a:cubicBezTo>
                <a:lnTo>
                  <a:pt x="91000" y="196102"/>
                </a:lnTo>
                <a:cubicBezTo>
                  <a:pt x="84683" y="196102"/>
                  <a:pt x="79739" y="191040"/>
                  <a:pt x="79739" y="184882"/>
                </a:cubicBezTo>
                <a:cubicBezTo>
                  <a:pt x="79739" y="178725"/>
                  <a:pt x="84683" y="173662"/>
                  <a:pt x="91000" y="173662"/>
                </a:cubicBezTo>
                <a:close/>
                <a:moveTo>
                  <a:pt x="421630" y="131441"/>
                </a:moveTo>
                <a:cubicBezTo>
                  <a:pt x="423003" y="138294"/>
                  <a:pt x="423552" y="145284"/>
                  <a:pt x="423552" y="152274"/>
                </a:cubicBezTo>
                <a:cubicBezTo>
                  <a:pt x="423552" y="220668"/>
                  <a:pt x="362456" y="281249"/>
                  <a:pt x="275961" y="300986"/>
                </a:cubicBezTo>
                <a:cubicBezTo>
                  <a:pt x="302047" y="334017"/>
                  <a:pt x="350924" y="355536"/>
                  <a:pt x="408175" y="358277"/>
                </a:cubicBezTo>
                <a:cubicBezTo>
                  <a:pt x="412569" y="358551"/>
                  <a:pt x="416413" y="361293"/>
                  <a:pt x="418060" y="365267"/>
                </a:cubicBezTo>
                <a:cubicBezTo>
                  <a:pt x="427259" y="388019"/>
                  <a:pt x="463505" y="403370"/>
                  <a:pt x="488218" y="410360"/>
                </a:cubicBezTo>
                <a:cubicBezTo>
                  <a:pt x="483962" y="399944"/>
                  <a:pt x="479156" y="385004"/>
                  <a:pt x="474214" y="363348"/>
                </a:cubicBezTo>
                <a:cubicBezTo>
                  <a:pt x="472841" y="357455"/>
                  <a:pt x="476273" y="351698"/>
                  <a:pt x="482039" y="349916"/>
                </a:cubicBezTo>
                <a:cubicBezTo>
                  <a:pt x="543685" y="332236"/>
                  <a:pt x="583500" y="290980"/>
                  <a:pt x="583363" y="244928"/>
                </a:cubicBezTo>
                <a:cubicBezTo>
                  <a:pt x="583363" y="182839"/>
                  <a:pt x="511009" y="132126"/>
                  <a:pt x="421630" y="131441"/>
                </a:cubicBezTo>
                <a:close/>
                <a:moveTo>
                  <a:pt x="75898" y="120173"/>
                </a:moveTo>
                <a:lnTo>
                  <a:pt x="340509" y="120173"/>
                </a:lnTo>
                <a:cubicBezTo>
                  <a:pt x="346826" y="120173"/>
                  <a:pt x="351769" y="125114"/>
                  <a:pt x="351769" y="131428"/>
                </a:cubicBezTo>
                <a:cubicBezTo>
                  <a:pt x="351769" y="137604"/>
                  <a:pt x="346826" y="142683"/>
                  <a:pt x="340509" y="142683"/>
                </a:cubicBezTo>
                <a:lnTo>
                  <a:pt x="75898" y="142683"/>
                </a:lnTo>
                <a:cubicBezTo>
                  <a:pt x="69719" y="142683"/>
                  <a:pt x="64638" y="137604"/>
                  <a:pt x="64638" y="131428"/>
                </a:cubicBezTo>
                <a:cubicBezTo>
                  <a:pt x="64638" y="125114"/>
                  <a:pt x="69719" y="120173"/>
                  <a:pt x="75898" y="120173"/>
                </a:cubicBezTo>
                <a:close/>
                <a:moveTo>
                  <a:pt x="210609" y="22478"/>
                </a:moveTo>
                <a:cubicBezTo>
                  <a:pt x="106952" y="22478"/>
                  <a:pt x="22516" y="81277"/>
                  <a:pt x="22516" y="153508"/>
                </a:cubicBezTo>
                <a:cubicBezTo>
                  <a:pt x="22516" y="206688"/>
                  <a:pt x="68372" y="254385"/>
                  <a:pt x="139216" y="274807"/>
                </a:cubicBezTo>
                <a:cubicBezTo>
                  <a:pt x="144983" y="276452"/>
                  <a:pt x="148415" y="282208"/>
                  <a:pt x="147042" y="288102"/>
                </a:cubicBezTo>
                <a:cubicBezTo>
                  <a:pt x="140864" y="314966"/>
                  <a:pt x="135097" y="332647"/>
                  <a:pt x="130017" y="344297"/>
                </a:cubicBezTo>
                <a:cubicBezTo>
                  <a:pt x="158437" y="336622"/>
                  <a:pt x="203058" y="318667"/>
                  <a:pt x="214041" y="291254"/>
                </a:cubicBezTo>
                <a:cubicBezTo>
                  <a:pt x="215689" y="287280"/>
                  <a:pt x="219533" y="284538"/>
                  <a:pt x="223927" y="284264"/>
                </a:cubicBezTo>
                <a:cubicBezTo>
                  <a:pt x="320170" y="279604"/>
                  <a:pt x="395407" y="223135"/>
                  <a:pt x="398839" y="152960"/>
                </a:cubicBezTo>
                <a:cubicBezTo>
                  <a:pt x="400075" y="126918"/>
                  <a:pt x="389915" y="101836"/>
                  <a:pt x="369596" y="80592"/>
                </a:cubicBezTo>
                <a:cubicBezTo>
                  <a:pt x="334860" y="44133"/>
                  <a:pt x="275412" y="22478"/>
                  <a:pt x="210609" y="22478"/>
                </a:cubicBezTo>
                <a:close/>
                <a:moveTo>
                  <a:pt x="210609" y="0"/>
                </a:moveTo>
                <a:cubicBezTo>
                  <a:pt x="281453" y="0"/>
                  <a:pt x="346942" y="24260"/>
                  <a:pt x="385796" y="64967"/>
                </a:cubicBezTo>
                <a:cubicBezTo>
                  <a:pt x="398702" y="78536"/>
                  <a:pt x="408175" y="93338"/>
                  <a:pt x="414079" y="109100"/>
                </a:cubicBezTo>
                <a:cubicBezTo>
                  <a:pt x="416001" y="108963"/>
                  <a:pt x="417923" y="108963"/>
                  <a:pt x="419845" y="108963"/>
                </a:cubicBezTo>
                <a:cubicBezTo>
                  <a:pt x="522404" y="108963"/>
                  <a:pt x="606016" y="169955"/>
                  <a:pt x="605879" y="244928"/>
                </a:cubicBezTo>
                <a:cubicBezTo>
                  <a:pt x="605879" y="298519"/>
                  <a:pt x="564141" y="346079"/>
                  <a:pt x="498515" y="368420"/>
                </a:cubicBezTo>
                <a:cubicBezTo>
                  <a:pt x="506066" y="398025"/>
                  <a:pt x="512931" y="412279"/>
                  <a:pt x="516088" y="414609"/>
                </a:cubicBezTo>
                <a:cubicBezTo>
                  <a:pt x="524601" y="418858"/>
                  <a:pt x="523228" y="426671"/>
                  <a:pt x="522953" y="428178"/>
                </a:cubicBezTo>
                <a:cubicBezTo>
                  <a:pt x="522541" y="429686"/>
                  <a:pt x="520207" y="437224"/>
                  <a:pt x="510185" y="437224"/>
                </a:cubicBezTo>
                <a:cubicBezTo>
                  <a:pt x="497828" y="437224"/>
                  <a:pt x="423689" y="421325"/>
                  <a:pt x="400487" y="380344"/>
                </a:cubicBezTo>
                <a:cubicBezTo>
                  <a:pt x="333899" y="375410"/>
                  <a:pt x="277746" y="346764"/>
                  <a:pt x="250836" y="304275"/>
                </a:cubicBezTo>
                <a:cubicBezTo>
                  <a:pt x="244521" y="305098"/>
                  <a:pt x="238205" y="305783"/>
                  <a:pt x="231752" y="306331"/>
                </a:cubicBezTo>
                <a:cubicBezTo>
                  <a:pt x="206216" y="353069"/>
                  <a:pt x="121643" y="371161"/>
                  <a:pt x="107639" y="371161"/>
                </a:cubicBezTo>
                <a:cubicBezTo>
                  <a:pt x="97616" y="371161"/>
                  <a:pt x="95145" y="364171"/>
                  <a:pt x="94596" y="361978"/>
                </a:cubicBezTo>
                <a:cubicBezTo>
                  <a:pt x="94184" y="360470"/>
                  <a:pt x="92948" y="352658"/>
                  <a:pt x="102009" y="348135"/>
                </a:cubicBezTo>
                <a:cubicBezTo>
                  <a:pt x="105030" y="345942"/>
                  <a:pt x="113130" y="331550"/>
                  <a:pt x="122741" y="293173"/>
                </a:cubicBezTo>
                <a:cubicBezTo>
                  <a:pt x="47778" y="268228"/>
                  <a:pt x="0" y="214226"/>
                  <a:pt x="0" y="153508"/>
                </a:cubicBezTo>
                <a:cubicBezTo>
                  <a:pt x="0" y="68804"/>
                  <a:pt x="94458" y="0"/>
                  <a:pt x="210609" y="0"/>
                </a:cubicBezTo>
                <a:close/>
              </a:path>
            </a:pathLst>
          </a:custGeom>
          <a:solidFill>
            <a:schemeClr val="bg1"/>
          </a:solidFill>
          <a:ln>
            <a:noFill/>
          </a:ln>
        </p:spPr>
        <p:txBody>
          <a:bodyPr vert="horz" wrap="square" lIns="182832" tIns="91416" rIns="182832" bIns="91416" numCol="1" anchor="t" anchorCtr="0" compatLnSpc="1">
            <a:prstTxWarp prst="textNoShape">
              <a:avLst/>
            </a:prstTxWarp>
          </a:bodyP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endParaRPr lang="en-US" sz="7198"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íśḷïdè">
            <a:extLst>
              <a:ext uri="{FF2B5EF4-FFF2-40B4-BE49-F238E27FC236}">
                <a16:creationId xmlns:a16="http://schemas.microsoft.com/office/drawing/2014/main" id="{A5216B2B-7DCF-5C43-80F7-6DFD911F2328}"/>
              </a:ext>
            </a:extLst>
          </p:cNvPr>
          <p:cNvSpPr/>
          <p:nvPr/>
        </p:nvSpPr>
        <p:spPr>
          <a:xfrm>
            <a:off x="3292693" y="4725570"/>
            <a:ext cx="537820" cy="537824"/>
          </a:xfrm>
          <a:prstGeom prst="ellipse">
            <a:avLst/>
          </a:prstGeom>
          <a:solidFill>
            <a:srgbClr val="BCC7B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defRPr>
            </a:lvl1pPr>
            <a:lvl2pPr marL="457189" algn="l" defTabSz="914377" rtl="0" eaLnBrk="1" latinLnBrk="0" hangingPunct="1">
              <a:defRPr sz="1800" kern="1200">
                <a:solidFill>
                  <a:schemeClr val="lt1"/>
                </a:solidFill>
              </a:defRPr>
            </a:lvl2pPr>
            <a:lvl3pPr marL="914377" algn="l" defTabSz="914377" rtl="0" eaLnBrk="1" latinLnBrk="0" hangingPunct="1">
              <a:defRPr sz="1800" kern="1200">
                <a:solidFill>
                  <a:schemeClr val="lt1"/>
                </a:solidFill>
              </a:defRPr>
            </a:lvl3pPr>
            <a:lvl4pPr marL="1371566" algn="l" defTabSz="914377" rtl="0" eaLnBrk="1" latinLnBrk="0" hangingPunct="1">
              <a:defRPr sz="1800" kern="1200">
                <a:solidFill>
                  <a:schemeClr val="lt1"/>
                </a:solidFill>
              </a:defRPr>
            </a:lvl4pPr>
            <a:lvl5pPr marL="1828754" algn="l" defTabSz="914377" rtl="0" eaLnBrk="1" latinLnBrk="0" hangingPunct="1">
              <a:defRPr sz="1800" kern="1200">
                <a:solidFill>
                  <a:schemeClr val="lt1"/>
                </a:solidFill>
              </a:defRPr>
            </a:lvl5pPr>
            <a:lvl6pPr marL="2285943" algn="l" defTabSz="914377" rtl="0" eaLnBrk="1" latinLnBrk="0" hangingPunct="1">
              <a:defRPr sz="1800" kern="1200">
                <a:solidFill>
                  <a:schemeClr val="lt1"/>
                </a:solidFill>
              </a:defRPr>
            </a:lvl6pPr>
            <a:lvl7pPr marL="2743131" algn="l" defTabSz="914377" rtl="0" eaLnBrk="1" latinLnBrk="0" hangingPunct="1">
              <a:defRPr sz="1800" kern="1200">
                <a:solidFill>
                  <a:schemeClr val="lt1"/>
                </a:solidFill>
              </a:defRPr>
            </a:lvl7pPr>
            <a:lvl8pPr marL="3200320" algn="l" defTabSz="914377" rtl="0" eaLnBrk="1" latinLnBrk="0" hangingPunct="1">
              <a:defRPr sz="1800" kern="1200">
                <a:solidFill>
                  <a:schemeClr val="lt1"/>
                </a:solidFill>
              </a:defRPr>
            </a:lvl8pPr>
            <a:lvl9pPr marL="3657509" algn="l" defTabSz="914377" rtl="0" eaLnBrk="1" latinLnBrk="0" hangingPunct="1">
              <a:defRPr sz="1800" kern="1200">
                <a:solidFill>
                  <a:schemeClr val="lt1"/>
                </a:solidFill>
              </a:defRPr>
            </a:lvl9pP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6" name="ïšḷîḓê">
            <a:extLst>
              <a:ext uri="{FF2B5EF4-FFF2-40B4-BE49-F238E27FC236}">
                <a16:creationId xmlns:a16="http://schemas.microsoft.com/office/drawing/2014/main" id="{846DD213-2154-6E43-A114-9CA18713AD7D}"/>
              </a:ext>
            </a:extLst>
          </p:cNvPr>
          <p:cNvSpPr/>
          <p:nvPr/>
        </p:nvSpPr>
        <p:spPr bwMode="auto">
          <a:xfrm>
            <a:off x="3424484" y="4860036"/>
            <a:ext cx="274236" cy="268889"/>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a:noFill/>
          </a:ln>
        </p:spPr>
        <p:txBody>
          <a:bodyPr vert="horz" wrap="square" lIns="182832" tIns="91416" rIns="182832" bIns="91416" numCol="1" anchor="t" anchorCtr="0" compatLnSpc="1">
            <a:prstTxWarp prst="textNoShape">
              <a:avLst/>
            </a:prstTxWarp>
          </a:bodyP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endParaRPr lang="en-US" sz="7198" dirty="0">
              <a:latin typeface="思源黑体" panose="020B0500000000000000" pitchFamily="34" charset="-122"/>
              <a:ea typeface="思源黑体" panose="020B0500000000000000" pitchFamily="34" charset="-122"/>
              <a:sym typeface="思源黑体" panose="020B0500000000000000" pitchFamily="34" charset="-122"/>
            </a:endParaRPr>
          </a:p>
        </p:txBody>
      </p:sp>
    </p:spTree>
    <p:extLst>
      <p:ext uri="{BB962C8B-B14F-4D97-AF65-F5344CB8AC3E}">
        <p14:creationId xmlns:p14="http://schemas.microsoft.com/office/powerpoint/2010/main" val="4090642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a:extLst>
              <a:ext uri="{FF2B5EF4-FFF2-40B4-BE49-F238E27FC236}">
                <a16:creationId xmlns:a16="http://schemas.microsoft.com/office/drawing/2014/main" id="{A0899E20-81D2-49AE-ACB4-B360CC714984}"/>
              </a:ext>
            </a:extLst>
          </p:cNvPr>
          <p:cNvGrpSpPr/>
          <p:nvPr/>
        </p:nvGrpSpPr>
        <p:grpSpPr>
          <a:xfrm>
            <a:off x="1494971" y="1371756"/>
            <a:ext cx="9202058" cy="2539326"/>
            <a:chOff x="2441477" y="2420527"/>
            <a:chExt cx="7309045" cy="2016946"/>
          </a:xfrm>
        </p:grpSpPr>
        <p:grpSp>
          <p:nvGrpSpPr>
            <p:cNvPr id="46" name="Group 63">
              <a:extLst>
                <a:ext uri="{FF2B5EF4-FFF2-40B4-BE49-F238E27FC236}">
                  <a16:creationId xmlns:a16="http://schemas.microsoft.com/office/drawing/2014/main" id="{1DC20BF0-4F7D-4018-8E78-206D518132F1}"/>
                </a:ext>
              </a:extLst>
            </p:cNvPr>
            <p:cNvGrpSpPr/>
            <p:nvPr/>
          </p:nvGrpSpPr>
          <p:grpSpPr>
            <a:xfrm>
              <a:off x="2838156" y="3171689"/>
              <a:ext cx="987150" cy="987150"/>
              <a:chOff x="1034776" y="1670601"/>
              <a:chExt cx="717824" cy="717824"/>
            </a:xfrm>
          </p:grpSpPr>
          <p:sp>
            <p:nvSpPr>
              <p:cNvPr id="74" name="Freeform 67">
                <a:extLst>
                  <a:ext uri="{FF2B5EF4-FFF2-40B4-BE49-F238E27FC236}">
                    <a16:creationId xmlns:a16="http://schemas.microsoft.com/office/drawing/2014/main" id="{597D6A12-D96D-41AB-9B9A-0A0A236A5537}"/>
                  </a:ext>
                </a:extLst>
              </p:cNvPr>
              <p:cNvSpPr/>
              <p:nvPr/>
            </p:nvSpPr>
            <p:spPr>
              <a:xfrm>
                <a:off x="1034776" y="1670601"/>
                <a:ext cx="717824" cy="71782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C6B0A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2880" tIns="182880" rIns="158008" bIns="158008" numCol="1" spcCol="1270" anchor="ctr" anchorCtr="0">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889000">
                  <a:lnSpc>
                    <a:spcPct val="90000"/>
                  </a:lnSpc>
                  <a:spcBef>
                    <a:spcPct val="0"/>
                  </a:spcBef>
                  <a:spcAft>
                    <a:spcPct val="35000"/>
                  </a:spcAft>
                </a:pPr>
                <a:endParaRPr lang="en-US" sz="4000" kern="1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5" name="Freeform 105">
                <a:extLst>
                  <a:ext uri="{FF2B5EF4-FFF2-40B4-BE49-F238E27FC236}">
                    <a16:creationId xmlns:a16="http://schemas.microsoft.com/office/drawing/2014/main" id="{29753974-07F9-4C31-A753-7B561DE15BE5}"/>
                  </a:ext>
                </a:extLst>
              </p:cNvPr>
              <p:cNvSpPr>
                <a:spLocks noEditPoints="1"/>
              </p:cNvSpPr>
              <p:nvPr/>
            </p:nvSpPr>
            <p:spPr bwMode="auto">
              <a:xfrm>
                <a:off x="1214341" y="1852764"/>
                <a:ext cx="358694" cy="353498"/>
              </a:xfrm>
              <a:custGeom>
                <a:avLst/>
                <a:gdLst/>
                <a:ahLst/>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l="0" t="0" r="r" b="b"/>
                <a:pathLst>
                  <a:path w="64" h="63">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bg1"/>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47" name="Group 124">
              <a:extLst>
                <a:ext uri="{FF2B5EF4-FFF2-40B4-BE49-F238E27FC236}">
                  <a16:creationId xmlns:a16="http://schemas.microsoft.com/office/drawing/2014/main" id="{9F4ADDF2-28F6-482F-911C-25D8B9A1B75D}"/>
                </a:ext>
              </a:extLst>
            </p:cNvPr>
            <p:cNvGrpSpPr/>
            <p:nvPr/>
          </p:nvGrpSpPr>
          <p:grpSpPr>
            <a:xfrm>
              <a:off x="2441477" y="2420527"/>
              <a:ext cx="1834954" cy="2016946"/>
              <a:chOff x="920555" y="1310107"/>
              <a:chExt cx="1834954" cy="2016946"/>
            </a:xfrm>
          </p:grpSpPr>
          <p:sp>
            <p:nvSpPr>
              <p:cNvPr id="72" name="U-Turn Arrow 64">
                <a:extLst>
                  <a:ext uri="{FF2B5EF4-FFF2-40B4-BE49-F238E27FC236}">
                    <a16:creationId xmlns:a16="http://schemas.microsoft.com/office/drawing/2014/main" id="{8A50E1FD-35C4-49F0-9EB9-2D9247E1DF4D}"/>
                  </a:ext>
                </a:extLst>
              </p:cNvPr>
              <p:cNvSpPr/>
              <p:nvPr/>
            </p:nvSpPr>
            <p:spPr>
              <a:xfrm rot="10800000">
                <a:off x="920555" y="1672057"/>
                <a:ext cx="1672234" cy="1654996"/>
              </a:xfrm>
              <a:prstGeom prst="uturnArrow">
                <a:avLst>
                  <a:gd name="adj1" fmla="val 12130"/>
                  <a:gd name="adj2" fmla="val 12902"/>
                  <a:gd name="adj3" fmla="val 0"/>
                  <a:gd name="adj4" fmla="val 47102"/>
                  <a:gd name="adj5" fmla="val 51834"/>
                </a:avLst>
              </a:pr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3" name="Isosceles Triangle 72">
                <a:extLst>
                  <a:ext uri="{FF2B5EF4-FFF2-40B4-BE49-F238E27FC236}">
                    <a16:creationId xmlns:a16="http://schemas.microsoft.com/office/drawing/2014/main" id="{048EAE3B-C721-46F7-B6CA-D6FFA8D99E69}"/>
                  </a:ext>
                </a:extLst>
              </p:cNvPr>
              <p:cNvSpPr/>
              <p:nvPr/>
            </p:nvSpPr>
            <p:spPr>
              <a:xfrm>
                <a:off x="2222109" y="1310107"/>
                <a:ext cx="533400" cy="533400"/>
              </a:xfrm>
              <a:prstGeom prst="triangle">
                <a:avLst/>
              </a:pr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48" name="Group 125">
              <a:extLst>
                <a:ext uri="{FF2B5EF4-FFF2-40B4-BE49-F238E27FC236}">
                  <a16:creationId xmlns:a16="http://schemas.microsoft.com/office/drawing/2014/main" id="{622AAE88-72E6-44B8-9681-B9256922A4EF}"/>
                </a:ext>
              </a:extLst>
            </p:cNvPr>
            <p:cNvGrpSpPr/>
            <p:nvPr/>
          </p:nvGrpSpPr>
          <p:grpSpPr>
            <a:xfrm>
              <a:off x="4250658" y="2420527"/>
              <a:ext cx="1834954" cy="2016946"/>
              <a:chOff x="2729736" y="1310107"/>
              <a:chExt cx="1834954" cy="2016946"/>
            </a:xfrm>
          </p:grpSpPr>
          <p:sp>
            <p:nvSpPr>
              <p:cNvPr id="70" name="U-Turn Arrow 76">
                <a:extLst>
                  <a:ext uri="{FF2B5EF4-FFF2-40B4-BE49-F238E27FC236}">
                    <a16:creationId xmlns:a16="http://schemas.microsoft.com/office/drawing/2014/main" id="{D288D52E-353F-4897-BCCB-B4E9787792FD}"/>
                  </a:ext>
                </a:extLst>
              </p:cNvPr>
              <p:cNvSpPr/>
              <p:nvPr/>
            </p:nvSpPr>
            <p:spPr>
              <a:xfrm rot="10800000">
                <a:off x="2729736" y="1672057"/>
                <a:ext cx="1672234" cy="1654996"/>
              </a:xfrm>
              <a:prstGeom prst="uturnArrow">
                <a:avLst>
                  <a:gd name="adj1" fmla="val 12130"/>
                  <a:gd name="adj2" fmla="val 12902"/>
                  <a:gd name="adj3" fmla="val 0"/>
                  <a:gd name="adj4" fmla="val 47102"/>
                  <a:gd name="adj5" fmla="val 51834"/>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1" name="Isosceles Triangle 84">
                <a:extLst>
                  <a:ext uri="{FF2B5EF4-FFF2-40B4-BE49-F238E27FC236}">
                    <a16:creationId xmlns:a16="http://schemas.microsoft.com/office/drawing/2014/main" id="{6FB24829-4616-484F-8236-46BCE2BEDC56}"/>
                  </a:ext>
                </a:extLst>
              </p:cNvPr>
              <p:cNvSpPr/>
              <p:nvPr/>
            </p:nvSpPr>
            <p:spPr>
              <a:xfrm>
                <a:off x="4031290" y="1310107"/>
                <a:ext cx="533400" cy="533400"/>
              </a:xfrm>
              <a:prstGeom prst="triangl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49" name="Group 126">
              <a:extLst>
                <a:ext uri="{FF2B5EF4-FFF2-40B4-BE49-F238E27FC236}">
                  <a16:creationId xmlns:a16="http://schemas.microsoft.com/office/drawing/2014/main" id="{9EB4A3A1-41AF-43CD-A837-7B345C99908B}"/>
                </a:ext>
              </a:extLst>
            </p:cNvPr>
            <p:cNvGrpSpPr/>
            <p:nvPr/>
          </p:nvGrpSpPr>
          <p:grpSpPr>
            <a:xfrm>
              <a:off x="6086768" y="2420527"/>
              <a:ext cx="1834954" cy="2016946"/>
              <a:chOff x="4565846" y="1310107"/>
              <a:chExt cx="1834954" cy="2016946"/>
            </a:xfrm>
          </p:grpSpPr>
          <p:sp>
            <p:nvSpPr>
              <p:cNvPr id="68" name="U-Turn Arrow 90">
                <a:extLst>
                  <a:ext uri="{FF2B5EF4-FFF2-40B4-BE49-F238E27FC236}">
                    <a16:creationId xmlns:a16="http://schemas.microsoft.com/office/drawing/2014/main" id="{1E533D11-DE93-45CD-97D0-90868190C259}"/>
                  </a:ext>
                </a:extLst>
              </p:cNvPr>
              <p:cNvSpPr/>
              <p:nvPr/>
            </p:nvSpPr>
            <p:spPr>
              <a:xfrm rot="10800000">
                <a:off x="4565846" y="1672057"/>
                <a:ext cx="1672234" cy="1654996"/>
              </a:xfrm>
              <a:prstGeom prst="uturnArrow">
                <a:avLst>
                  <a:gd name="adj1" fmla="val 12130"/>
                  <a:gd name="adj2" fmla="val 12902"/>
                  <a:gd name="adj3" fmla="val 0"/>
                  <a:gd name="adj4" fmla="val 47102"/>
                  <a:gd name="adj5" fmla="val 51834"/>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9" name="Isosceles Triangle 94">
                <a:extLst>
                  <a:ext uri="{FF2B5EF4-FFF2-40B4-BE49-F238E27FC236}">
                    <a16:creationId xmlns:a16="http://schemas.microsoft.com/office/drawing/2014/main" id="{CD55AD50-390E-4A6A-9DF3-9094A46025C2}"/>
                  </a:ext>
                </a:extLst>
              </p:cNvPr>
              <p:cNvSpPr/>
              <p:nvPr/>
            </p:nvSpPr>
            <p:spPr>
              <a:xfrm>
                <a:off x="5867400" y="1310107"/>
                <a:ext cx="533400" cy="533400"/>
              </a:xfrm>
              <a:prstGeom prst="triangl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0" name="Group 127">
              <a:extLst>
                <a:ext uri="{FF2B5EF4-FFF2-40B4-BE49-F238E27FC236}">
                  <a16:creationId xmlns:a16="http://schemas.microsoft.com/office/drawing/2014/main" id="{6BAE908E-36AE-44AA-9127-F5E27966B685}"/>
                </a:ext>
              </a:extLst>
            </p:cNvPr>
            <p:cNvGrpSpPr/>
            <p:nvPr/>
          </p:nvGrpSpPr>
          <p:grpSpPr>
            <a:xfrm>
              <a:off x="7915568" y="2420527"/>
              <a:ext cx="1834954" cy="2016946"/>
              <a:chOff x="6394646" y="1310107"/>
              <a:chExt cx="1834954" cy="2016946"/>
            </a:xfrm>
          </p:grpSpPr>
          <p:sp>
            <p:nvSpPr>
              <p:cNvPr id="66" name="U-Turn Arrow 97">
                <a:extLst>
                  <a:ext uri="{FF2B5EF4-FFF2-40B4-BE49-F238E27FC236}">
                    <a16:creationId xmlns:a16="http://schemas.microsoft.com/office/drawing/2014/main" id="{A2C77CF7-09AE-4E2E-AB5B-F4694C6596C0}"/>
                  </a:ext>
                </a:extLst>
              </p:cNvPr>
              <p:cNvSpPr/>
              <p:nvPr/>
            </p:nvSpPr>
            <p:spPr>
              <a:xfrm rot="10800000">
                <a:off x="6394646" y="1672057"/>
                <a:ext cx="1672234" cy="1654996"/>
              </a:xfrm>
              <a:prstGeom prst="uturnArrow">
                <a:avLst>
                  <a:gd name="adj1" fmla="val 12130"/>
                  <a:gd name="adj2" fmla="val 12902"/>
                  <a:gd name="adj3" fmla="val 0"/>
                  <a:gd name="adj4" fmla="val 47102"/>
                  <a:gd name="adj5" fmla="val 51834"/>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7" name="Isosceles Triangle 103">
                <a:extLst>
                  <a:ext uri="{FF2B5EF4-FFF2-40B4-BE49-F238E27FC236}">
                    <a16:creationId xmlns:a16="http://schemas.microsoft.com/office/drawing/2014/main" id="{2378CCFB-F564-498A-ACCB-83182CBB9307}"/>
                  </a:ext>
                </a:extLst>
              </p:cNvPr>
              <p:cNvSpPr/>
              <p:nvPr/>
            </p:nvSpPr>
            <p:spPr>
              <a:xfrm>
                <a:off x="7696200" y="1310107"/>
                <a:ext cx="533400" cy="533400"/>
              </a:xfrm>
              <a:prstGeom prst="triangl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1" name="Group 111">
              <a:extLst>
                <a:ext uri="{FF2B5EF4-FFF2-40B4-BE49-F238E27FC236}">
                  <a16:creationId xmlns:a16="http://schemas.microsoft.com/office/drawing/2014/main" id="{BBBBDCAF-24F2-4F35-867E-4C453D9FB3BB}"/>
                </a:ext>
              </a:extLst>
            </p:cNvPr>
            <p:cNvGrpSpPr/>
            <p:nvPr/>
          </p:nvGrpSpPr>
          <p:grpSpPr>
            <a:xfrm>
              <a:off x="4647337" y="3171689"/>
              <a:ext cx="987150" cy="987150"/>
              <a:chOff x="3126415" y="2070794"/>
              <a:chExt cx="987150" cy="987150"/>
            </a:xfrm>
          </p:grpSpPr>
          <p:sp>
            <p:nvSpPr>
              <p:cNvPr id="64" name="Freeform 79">
                <a:extLst>
                  <a:ext uri="{FF2B5EF4-FFF2-40B4-BE49-F238E27FC236}">
                    <a16:creationId xmlns:a16="http://schemas.microsoft.com/office/drawing/2014/main" id="{7742BA01-D5BA-4AF4-806E-4D779BC50F4D}"/>
                  </a:ext>
                </a:extLst>
              </p:cNvPr>
              <p:cNvSpPr/>
              <p:nvPr/>
            </p:nvSpPr>
            <p:spPr>
              <a:xfrm>
                <a:off x="3126415" y="2070794"/>
                <a:ext cx="987150" cy="987150"/>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BDC8C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2880" tIns="182880" rIns="158008" bIns="158008" numCol="1" spcCol="1270" anchor="ctr" anchorCtr="0">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889000">
                  <a:lnSpc>
                    <a:spcPct val="90000"/>
                  </a:lnSpc>
                  <a:spcBef>
                    <a:spcPct val="0"/>
                  </a:spcBef>
                  <a:spcAft>
                    <a:spcPct val="35000"/>
                  </a:spcAft>
                </a:pPr>
                <a:endParaRPr lang="en-US" sz="4000" kern="1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5" name="Freeform 144">
                <a:extLst>
                  <a:ext uri="{FF2B5EF4-FFF2-40B4-BE49-F238E27FC236}">
                    <a16:creationId xmlns:a16="http://schemas.microsoft.com/office/drawing/2014/main" id="{6D24558D-05A8-4085-B40D-27E2CB978DAC}"/>
                  </a:ext>
                </a:extLst>
              </p:cNvPr>
              <p:cNvSpPr>
                <a:spLocks noEditPoints="1"/>
              </p:cNvSpPr>
              <p:nvPr/>
            </p:nvSpPr>
            <p:spPr bwMode="auto">
              <a:xfrm>
                <a:off x="3362981" y="2341493"/>
                <a:ext cx="514019" cy="445753"/>
              </a:xfrm>
              <a:custGeom>
                <a:avLst/>
                <a:gdLst/>
                <a:ahLst/>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l="0" t="0" r="r" b="b"/>
                <a:pathLst>
                  <a:path w="59" h="51">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chemeClr val="bg1"/>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2" name="Group 113">
              <a:extLst>
                <a:ext uri="{FF2B5EF4-FFF2-40B4-BE49-F238E27FC236}">
                  <a16:creationId xmlns:a16="http://schemas.microsoft.com/office/drawing/2014/main" id="{63AA865D-CD80-4D0E-8C02-B893A5349B0E}"/>
                </a:ext>
              </a:extLst>
            </p:cNvPr>
            <p:cNvGrpSpPr/>
            <p:nvPr/>
          </p:nvGrpSpPr>
          <p:grpSpPr>
            <a:xfrm>
              <a:off x="6483447" y="3171689"/>
              <a:ext cx="987150" cy="987150"/>
              <a:chOff x="4962525" y="2070794"/>
              <a:chExt cx="987150" cy="987150"/>
            </a:xfrm>
          </p:grpSpPr>
          <p:sp>
            <p:nvSpPr>
              <p:cNvPr id="62" name="Freeform 92">
                <a:extLst>
                  <a:ext uri="{FF2B5EF4-FFF2-40B4-BE49-F238E27FC236}">
                    <a16:creationId xmlns:a16="http://schemas.microsoft.com/office/drawing/2014/main" id="{D6FC72B3-C3B0-4520-A90E-9B2A3DCE1965}"/>
                  </a:ext>
                </a:extLst>
              </p:cNvPr>
              <p:cNvSpPr/>
              <p:nvPr/>
            </p:nvSpPr>
            <p:spPr>
              <a:xfrm>
                <a:off x="4962525" y="2070794"/>
                <a:ext cx="987150" cy="987150"/>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AAA09E"/>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2880" tIns="182880" rIns="158008" bIns="158008" numCol="1" spcCol="1270" anchor="ctr" anchorCtr="0">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889000">
                  <a:lnSpc>
                    <a:spcPct val="90000"/>
                  </a:lnSpc>
                  <a:spcBef>
                    <a:spcPct val="0"/>
                  </a:spcBef>
                  <a:spcAft>
                    <a:spcPct val="35000"/>
                  </a:spcAft>
                </a:pPr>
                <a:endParaRPr lang="en-US" sz="4000" kern="1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3" name="Freeform 71">
                <a:extLst>
                  <a:ext uri="{FF2B5EF4-FFF2-40B4-BE49-F238E27FC236}">
                    <a16:creationId xmlns:a16="http://schemas.microsoft.com/office/drawing/2014/main" id="{9210B403-4A83-47C0-B120-7B66BFBC383B}"/>
                  </a:ext>
                </a:extLst>
              </p:cNvPr>
              <p:cNvSpPr>
                <a:spLocks noEditPoints="1"/>
              </p:cNvSpPr>
              <p:nvPr/>
            </p:nvSpPr>
            <p:spPr bwMode="auto">
              <a:xfrm>
                <a:off x="5207467" y="2331398"/>
                <a:ext cx="497266" cy="465942"/>
              </a:xfrm>
              <a:custGeom>
                <a:avLst/>
                <a:gdLst/>
                <a:ahLst/>
                <a:cxnLst>
                  <a:cxn ang="0">
                    <a:pos x="65" y="22"/>
                  </a:cxn>
                  <a:cxn ang="0">
                    <a:pos x="26" y="45"/>
                  </a:cxn>
                  <a:cxn ang="0">
                    <a:pos x="0" y="26"/>
                  </a:cxn>
                  <a:cxn ang="0">
                    <a:pos x="39" y="0"/>
                  </a:cxn>
                  <a:cxn ang="0">
                    <a:pos x="65" y="22"/>
                  </a:cxn>
                  <a:cxn ang="0">
                    <a:pos x="65" y="69"/>
                  </a:cxn>
                  <a:cxn ang="0">
                    <a:pos x="39" y="91"/>
                  </a:cxn>
                  <a:cxn ang="0">
                    <a:pos x="0" y="67"/>
                  </a:cxn>
                  <a:cxn ang="0">
                    <a:pos x="26" y="45"/>
                  </a:cxn>
                  <a:cxn ang="0">
                    <a:pos x="65" y="69"/>
                  </a:cxn>
                  <a:cxn ang="0">
                    <a:pos x="101" y="97"/>
                  </a:cxn>
                  <a:cxn ang="0">
                    <a:pos x="65" y="119"/>
                  </a:cxn>
                  <a:cxn ang="0">
                    <a:pos x="65" y="119"/>
                  </a:cxn>
                  <a:cxn ang="0">
                    <a:pos x="65" y="119"/>
                  </a:cxn>
                  <a:cxn ang="0">
                    <a:pos x="65" y="119"/>
                  </a:cxn>
                  <a:cxn ang="0">
                    <a:pos x="65" y="119"/>
                  </a:cxn>
                  <a:cxn ang="0">
                    <a:pos x="26" y="97"/>
                  </a:cxn>
                  <a:cxn ang="0">
                    <a:pos x="26" y="89"/>
                  </a:cxn>
                  <a:cxn ang="0">
                    <a:pos x="39" y="95"/>
                  </a:cxn>
                  <a:cxn ang="0">
                    <a:pos x="65" y="74"/>
                  </a:cxn>
                  <a:cxn ang="0">
                    <a:pos x="65" y="74"/>
                  </a:cxn>
                  <a:cxn ang="0">
                    <a:pos x="65" y="74"/>
                  </a:cxn>
                  <a:cxn ang="0">
                    <a:pos x="65" y="74"/>
                  </a:cxn>
                  <a:cxn ang="0">
                    <a:pos x="65" y="74"/>
                  </a:cxn>
                  <a:cxn ang="0">
                    <a:pos x="91" y="95"/>
                  </a:cxn>
                  <a:cxn ang="0">
                    <a:pos x="101" y="89"/>
                  </a:cxn>
                  <a:cxn ang="0">
                    <a:pos x="101" y="97"/>
                  </a:cxn>
                  <a:cxn ang="0">
                    <a:pos x="127" y="26"/>
                  </a:cxn>
                  <a:cxn ang="0">
                    <a:pos x="101" y="45"/>
                  </a:cxn>
                  <a:cxn ang="0">
                    <a:pos x="65" y="22"/>
                  </a:cxn>
                  <a:cxn ang="0">
                    <a:pos x="91" y="0"/>
                  </a:cxn>
                  <a:cxn ang="0">
                    <a:pos x="127" y="26"/>
                  </a:cxn>
                  <a:cxn ang="0">
                    <a:pos x="127" y="67"/>
                  </a:cxn>
                  <a:cxn ang="0">
                    <a:pos x="91" y="91"/>
                  </a:cxn>
                  <a:cxn ang="0">
                    <a:pos x="65" y="69"/>
                  </a:cxn>
                  <a:cxn ang="0">
                    <a:pos x="101" y="45"/>
                  </a:cxn>
                  <a:cxn ang="0">
                    <a:pos x="127" y="67"/>
                  </a:cxn>
                </a:cxnLst>
                <a:rect l="0" t="0" r="r" b="b"/>
                <a:pathLst>
                  <a:path w="127" h="119">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65" y="119"/>
                    </a:lnTo>
                    <a:lnTo>
                      <a:pt x="65" y="119"/>
                    </a:lnTo>
                    <a:lnTo>
                      <a:pt x="65" y="119"/>
                    </a:lnTo>
                    <a:lnTo>
                      <a:pt x="65" y="119"/>
                    </a:lnTo>
                    <a:lnTo>
                      <a:pt x="26" y="97"/>
                    </a:lnTo>
                    <a:lnTo>
                      <a:pt x="26" y="89"/>
                    </a:lnTo>
                    <a:lnTo>
                      <a:pt x="39" y="95"/>
                    </a:lnTo>
                    <a:lnTo>
                      <a:pt x="65" y="74"/>
                    </a:lnTo>
                    <a:lnTo>
                      <a:pt x="65" y="74"/>
                    </a:lnTo>
                    <a:lnTo>
                      <a:pt x="65" y="74"/>
                    </a:lnTo>
                    <a:lnTo>
                      <a:pt x="65" y="74"/>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solidFill>
                <a:schemeClr val="bg1"/>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3" name="Group 123">
              <a:extLst>
                <a:ext uri="{FF2B5EF4-FFF2-40B4-BE49-F238E27FC236}">
                  <a16:creationId xmlns:a16="http://schemas.microsoft.com/office/drawing/2014/main" id="{8D5311A1-7383-4A2C-AF09-97A144169BC6}"/>
                </a:ext>
              </a:extLst>
            </p:cNvPr>
            <p:cNvGrpSpPr/>
            <p:nvPr/>
          </p:nvGrpSpPr>
          <p:grpSpPr>
            <a:xfrm>
              <a:off x="8312247" y="3171689"/>
              <a:ext cx="987150" cy="987150"/>
              <a:chOff x="6791325" y="2070794"/>
              <a:chExt cx="987150" cy="987150"/>
            </a:xfrm>
          </p:grpSpPr>
          <p:sp>
            <p:nvSpPr>
              <p:cNvPr id="54" name="Freeform 99">
                <a:extLst>
                  <a:ext uri="{FF2B5EF4-FFF2-40B4-BE49-F238E27FC236}">
                    <a16:creationId xmlns:a16="http://schemas.microsoft.com/office/drawing/2014/main" id="{9AA73012-174E-467F-95F4-22E94D61DF33}"/>
                  </a:ext>
                </a:extLst>
              </p:cNvPr>
              <p:cNvSpPr/>
              <p:nvPr/>
            </p:nvSpPr>
            <p:spPr>
              <a:xfrm>
                <a:off x="6791325" y="2070794"/>
                <a:ext cx="987150" cy="987150"/>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ECD9CA"/>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2880" tIns="182880" rIns="158008" bIns="158008" numCol="1" spcCol="1270" anchor="ctr" anchorCtr="0">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889000">
                  <a:lnSpc>
                    <a:spcPct val="90000"/>
                  </a:lnSpc>
                  <a:spcBef>
                    <a:spcPct val="0"/>
                  </a:spcBef>
                  <a:spcAft>
                    <a:spcPct val="35000"/>
                  </a:spcAft>
                </a:pPr>
                <a:endParaRPr lang="en-US" sz="4000" kern="1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nvGrpSpPr>
              <p:cNvPr id="55" name="Group 133">
                <a:extLst>
                  <a:ext uri="{FF2B5EF4-FFF2-40B4-BE49-F238E27FC236}">
                    <a16:creationId xmlns:a16="http://schemas.microsoft.com/office/drawing/2014/main" id="{37374117-8FDE-4D5B-B62C-0107B4557CFD}"/>
                  </a:ext>
                </a:extLst>
              </p:cNvPr>
              <p:cNvGrpSpPr/>
              <p:nvPr/>
            </p:nvGrpSpPr>
            <p:grpSpPr>
              <a:xfrm>
                <a:off x="6997703" y="2311400"/>
                <a:ext cx="504549" cy="505564"/>
                <a:chOff x="2436813" y="361950"/>
                <a:chExt cx="790575" cy="792163"/>
              </a:xfrm>
              <a:solidFill>
                <a:schemeClr val="bg1"/>
              </a:solidFill>
            </p:grpSpPr>
            <p:sp>
              <p:nvSpPr>
                <p:cNvPr id="56" name="Freeform 6">
                  <a:extLst>
                    <a:ext uri="{FF2B5EF4-FFF2-40B4-BE49-F238E27FC236}">
                      <a16:creationId xmlns:a16="http://schemas.microsoft.com/office/drawing/2014/main" id="{A76C4FD1-F804-422E-B373-32B532FBB5F9}"/>
                    </a:ext>
                  </a:extLst>
                </p:cNvPr>
                <p:cNvSpPr>
                  <a:spLocks noEditPoints="1"/>
                </p:cNvSpPr>
                <p:nvPr/>
              </p:nvSpPr>
              <p:spPr bwMode="auto">
                <a:xfrm>
                  <a:off x="2436813" y="509588"/>
                  <a:ext cx="692150" cy="446088"/>
                </a:xfrm>
                <a:custGeom>
                  <a:avLst/>
                  <a:gdLst/>
                  <a:ahLst/>
                  <a:cxnLst>
                    <a:cxn ang="0">
                      <a:pos x="436" y="281"/>
                    </a:cxn>
                    <a:cxn ang="0">
                      <a:pos x="177" y="281"/>
                    </a:cxn>
                    <a:cxn ang="0">
                      <a:pos x="68" y="31"/>
                    </a:cxn>
                    <a:cxn ang="0">
                      <a:pos x="0" y="31"/>
                    </a:cxn>
                    <a:cxn ang="0">
                      <a:pos x="0" y="0"/>
                    </a:cxn>
                    <a:cxn ang="0">
                      <a:pos x="88" y="0"/>
                    </a:cxn>
                    <a:cxn ang="0">
                      <a:pos x="197" y="250"/>
                    </a:cxn>
                    <a:cxn ang="0">
                      <a:pos x="436" y="250"/>
                    </a:cxn>
                    <a:cxn ang="0">
                      <a:pos x="436" y="281"/>
                    </a:cxn>
                    <a:cxn ang="0">
                      <a:pos x="436" y="281"/>
                    </a:cxn>
                    <a:cxn ang="0">
                      <a:pos x="436" y="281"/>
                    </a:cxn>
                  </a:cxnLst>
                  <a:rect l="0" t="0" r="r" b="b"/>
                  <a:pathLst>
                    <a:path w="436" h="281">
                      <a:moveTo>
                        <a:pt x="436" y="281"/>
                      </a:moveTo>
                      <a:lnTo>
                        <a:pt x="177" y="281"/>
                      </a:lnTo>
                      <a:lnTo>
                        <a:pt x="68" y="31"/>
                      </a:lnTo>
                      <a:lnTo>
                        <a:pt x="0" y="31"/>
                      </a:lnTo>
                      <a:lnTo>
                        <a:pt x="0" y="0"/>
                      </a:lnTo>
                      <a:lnTo>
                        <a:pt x="88" y="0"/>
                      </a:lnTo>
                      <a:lnTo>
                        <a:pt x="197" y="250"/>
                      </a:lnTo>
                      <a:lnTo>
                        <a:pt x="436" y="250"/>
                      </a:lnTo>
                      <a:lnTo>
                        <a:pt x="436" y="281"/>
                      </a:lnTo>
                      <a:close/>
                      <a:moveTo>
                        <a:pt x="436" y="281"/>
                      </a:moveTo>
                      <a:lnTo>
                        <a:pt x="436" y="281"/>
                      </a:lnTo>
                      <a:close/>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7" name="Freeform 7">
                  <a:extLst>
                    <a:ext uri="{FF2B5EF4-FFF2-40B4-BE49-F238E27FC236}">
                      <a16:creationId xmlns:a16="http://schemas.microsoft.com/office/drawing/2014/main" id="{BCCD20BA-1A44-4F83-A896-3765C15DBDC1}"/>
                    </a:ext>
                  </a:extLst>
                </p:cNvPr>
                <p:cNvSpPr>
                  <a:spLocks noEditPoints="1"/>
                </p:cNvSpPr>
                <p:nvPr/>
              </p:nvSpPr>
              <p:spPr bwMode="auto">
                <a:xfrm>
                  <a:off x="2436813" y="509588"/>
                  <a:ext cx="692150" cy="446088"/>
                </a:xfrm>
                <a:custGeom>
                  <a:avLst/>
                  <a:gdLst/>
                  <a:ahLst/>
                  <a:cxnLst>
                    <a:cxn ang="0">
                      <a:pos x="436" y="281"/>
                    </a:cxn>
                    <a:cxn ang="0">
                      <a:pos x="177" y="281"/>
                    </a:cxn>
                    <a:cxn ang="0">
                      <a:pos x="68" y="31"/>
                    </a:cxn>
                    <a:cxn ang="0">
                      <a:pos x="0" y="31"/>
                    </a:cxn>
                    <a:cxn ang="0">
                      <a:pos x="0" y="0"/>
                    </a:cxn>
                    <a:cxn ang="0">
                      <a:pos x="88" y="0"/>
                    </a:cxn>
                    <a:cxn ang="0">
                      <a:pos x="197" y="250"/>
                    </a:cxn>
                    <a:cxn ang="0">
                      <a:pos x="436" y="250"/>
                    </a:cxn>
                    <a:cxn ang="0">
                      <a:pos x="436" y="281"/>
                    </a:cxn>
                    <a:cxn ang="0">
                      <a:pos x="436" y="281"/>
                    </a:cxn>
                    <a:cxn ang="0">
                      <a:pos x="436" y="281"/>
                    </a:cxn>
                  </a:cxnLst>
                  <a:rect l="0" t="0" r="r" b="b"/>
                  <a:pathLst>
                    <a:path w="436" h="281">
                      <a:moveTo>
                        <a:pt x="436" y="281"/>
                      </a:moveTo>
                      <a:lnTo>
                        <a:pt x="177" y="281"/>
                      </a:lnTo>
                      <a:lnTo>
                        <a:pt x="68" y="31"/>
                      </a:lnTo>
                      <a:lnTo>
                        <a:pt x="0" y="31"/>
                      </a:lnTo>
                      <a:lnTo>
                        <a:pt x="0" y="0"/>
                      </a:lnTo>
                      <a:lnTo>
                        <a:pt x="88" y="0"/>
                      </a:lnTo>
                      <a:lnTo>
                        <a:pt x="197" y="250"/>
                      </a:lnTo>
                      <a:lnTo>
                        <a:pt x="436" y="250"/>
                      </a:lnTo>
                      <a:lnTo>
                        <a:pt x="436" y="281"/>
                      </a:lnTo>
                      <a:moveTo>
                        <a:pt x="436" y="281"/>
                      </a:moveTo>
                      <a:lnTo>
                        <a:pt x="436" y="281"/>
                      </a:ln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8" name="Freeform 8">
                  <a:extLst>
                    <a:ext uri="{FF2B5EF4-FFF2-40B4-BE49-F238E27FC236}">
                      <a16:creationId xmlns:a16="http://schemas.microsoft.com/office/drawing/2014/main" id="{C26C4077-E094-43A9-BE4F-C81974BA9B1B}"/>
                    </a:ext>
                  </a:extLst>
                </p:cNvPr>
                <p:cNvSpPr>
                  <a:spLocks noEditPoints="1"/>
                </p:cNvSpPr>
                <p:nvPr/>
              </p:nvSpPr>
              <p:spPr bwMode="auto">
                <a:xfrm>
                  <a:off x="2733675" y="1006475"/>
                  <a:ext cx="147638" cy="147638"/>
                </a:xfrm>
                <a:custGeom>
                  <a:avLst/>
                  <a:gdLst/>
                  <a:ahLst/>
                  <a:cxnLst>
                    <a:cxn ang="0">
                      <a:pos x="109" y="54"/>
                    </a:cxn>
                    <a:cxn ang="0">
                      <a:pos x="54" y="109"/>
                    </a:cxn>
                    <a:cxn ang="0">
                      <a:pos x="0" y="54"/>
                    </a:cxn>
                    <a:cxn ang="0">
                      <a:pos x="54" y="0"/>
                    </a:cxn>
                    <a:cxn ang="0">
                      <a:pos x="109" y="54"/>
                    </a:cxn>
                    <a:cxn ang="0">
                      <a:pos x="109" y="54"/>
                    </a:cxn>
                    <a:cxn ang="0">
                      <a:pos x="109" y="54"/>
                    </a:cxn>
                  </a:cxnLst>
                  <a:rect l="0" t="0" r="r" b="b"/>
                  <a:pathLst>
                    <a:path w="109" h="109">
                      <a:moveTo>
                        <a:pt x="109" y="54"/>
                      </a:moveTo>
                      <a:cubicBezTo>
                        <a:pt x="109" y="84"/>
                        <a:pt x="84" y="109"/>
                        <a:pt x="54" y="109"/>
                      </a:cubicBezTo>
                      <a:cubicBezTo>
                        <a:pt x="24" y="109"/>
                        <a:pt x="0" y="84"/>
                        <a:pt x="0" y="54"/>
                      </a:cubicBezTo>
                      <a:cubicBezTo>
                        <a:pt x="0" y="24"/>
                        <a:pt x="24" y="0"/>
                        <a:pt x="54" y="0"/>
                      </a:cubicBezTo>
                      <a:cubicBezTo>
                        <a:pt x="84" y="0"/>
                        <a:pt x="109" y="24"/>
                        <a:pt x="109" y="54"/>
                      </a:cubicBezTo>
                      <a:close/>
                      <a:moveTo>
                        <a:pt x="109" y="54"/>
                      </a:moveTo>
                      <a:cubicBezTo>
                        <a:pt x="109" y="54"/>
                        <a:pt x="109" y="54"/>
                        <a:pt x="109" y="54"/>
                      </a:cubicBez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9" name="Freeform 9">
                  <a:extLst>
                    <a:ext uri="{FF2B5EF4-FFF2-40B4-BE49-F238E27FC236}">
                      <a16:creationId xmlns:a16="http://schemas.microsoft.com/office/drawing/2014/main" id="{AA091469-BDC3-4408-BC6F-AB1386C3D5A1}"/>
                    </a:ext>
                  </a:extLst>
                </p:cNvPr>
                <p:cNvSpPr>
                  <a:spLocks noEditPoints="1"/>
                </p:cNvSpPr>
                <p:nvPr/>
              </p:nvSpPr>
              <p:spPr bwMode="auto">
                <a:xfrm>
                  <a:off x="2981325" y="1006475"/>
                  <a:ext cx="147638" cy="147638"/>
                </a:xfrm>
                <a:custGeom>
                  <a:avLst/>
                  <a:gdLst/>
                  <a:ahLst/>
                  <a:cxnLst>
                    <a:cxn ang="0">
                      <a:pos x="109" y="54"/>
                    </a:cxn>
                    <a:cxn ang="0">
                      <a:pos x="54" y="109"/>
                    </a:cxn>
                    <a:cxn ang="0">
                      <a:pos x="0" y="54"/>
                    </a:cxn>
                    <a:cxn ang="0">
                      <a:pos x="54" y="0"/>
                    </a:cxn>
                    <a:cxn ang="0">
                      <a:pos x="109" y="54"/>
                    </a:cxn>
                    <a:cxn ang="0">
                      <a:pos x="109" y="54"/>
                    </a:cxn>
                    <a:cxn ang="0">
                      <a:pos x="109" y="54"/>
                    </a:cxn>
                  </a:cxnLst>
                  <a:rect l="0" t="0" r="r" b="b"/>
                  <a:pathLst>
                    <a:path w="109" h="109">
                      <a:moveTo>
                        <a:pt x="109" y="54"/>
                      </a:moveTo>
                      <a:cubicBezTo>
                        <a:pt x="109" y="84"/>
                        <a:pt x="84" y="109"/>
                        <a:pt x="54" y="109"/>
                      </a:cubicBezTo>
                      <a:cubicBezTo>
                        <a:pt x="24" y="109"/>
                        <a:pt x="0" y="84"/>
                        <a:pt x="0" y="54"/>
                      </a:cubicBezTo>
                      <a:cubicBezTo>
                        <a:pt x="0" y="24"/>
                        <a:pt x="24" y="0"/>
                        <a:pt x="54" y="0"/>
                      </a:cubicBezTo>
                      <a:cubicBezTo>
                        <a:pt x="84" y="0"/>
                        <a:pt x="109" y="24"/>
                        <a:pt x="109" y="54"/>
                      </a:cubicBezTo>
                      <a:close/>
                      <a:moveTo>
                        <a:pt x="109" y="54"/>
                      </a:moveTo>
                      <a:cubicBezTo>
                        <a:pt x="109" y="54"/>
                        <a:pt x="109" y="54"/>
                        <a:pt x="109" y="54"/>
                      </a:cubicBez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0" name="Freeform 10">
                  <a:extLst>
                    <a:ext uri="{FF2B5EF4-FFF2-40B4-BE49-F238E27FC236}">
                      <a16:creationId xmlns:a16="http://schemas.microsoft.com/office/drawing/2014/main" id="{B8E26A4C-70B3-4580-B6C2-0890E132FF4D}"/>
                    </a:ext>
                  </a:extLst>
                </p:cNvPr>
                <p:cNvSpPr>
                  <a:spLocks noEditPoints="1"/>
                </p:cNvSpPr>
                <p:nvPr/>
              </p:nvSpPr>
              <p:spPr bwMode="auto">
                <a:xfrm>
                  <a:off x="2684463" y="609600"/>
                  <a:ext cx="501649" cy="247650"/>
                </a:xfrm>
                <a:custGeom>
                  <a:avLst/>
                  <a:gdLst/>
                  <a:ahLst/>
                  <a:cxnLst>
                    <a:cxn ang="0">
                      <a:pos x="273" y="109"/>
                    </a:cxn>
                    <a:cxn ang="0">
                      <a:pos x="120" y="0"/>
                    </a:cxn>
                    <a:cxn ang="0">
                      <a:pos x="0" y="0"/>
                    </a:cxn>
                    <a:cxn ang="0">
                      <a:pos x="73" y="182"/>
                    </a:cxn>
                    <a:cxn ang="0">
                      <a:pos x="328" y="182"/>
                    </a:cxn>
                    <a:cxn ang="0">
                      <a:pos x="370" y="77"/>
                    </a:cxn>
                    <a:cxn ang="0">
                      <a:pos x="273" y="109"/>
                    </a:cxn>
                    <a:cxn ang="0">
                      <a:pos x="273" y="109"/>
                    </a:cxn>
                    <a:cxn ang="0">
                      <a:pos x="273" y="109"/>
                    </a:cxn>
                  </a:cxnLst>
                  <a:rect l="0" t="0" r="r" b="b"/>
                  <a:pathLst>
                    <a:path w="370" h="182">
                      <a:moveTo>
                        <a:pt x="273" y="109"/>
                      </a:moveTo>
                      <a:cubicBezTo>
                        <a:pt x="202" y="109"/>
                        <a:pt x="142" y="63"/>
                        <a:pt x="120" y="0"/>
                      </a:cubicBezTo>
                      <a:cubicBezTo>
                        <a:pt x="0" y="0"/>
                        <a:pt x="0" y="0"/>
                        <a:pt x="0" y="0"/>
                      </a:cubicBezTo>
                      <a:cubicBezTo>
                        <a:pt x="73" y="182"/>
                        <a:pt x="73" y="182"/>
                        <a:pt x="73" y="182"/>
                      </a:cubicBezTo>
                      <a:cubicBezTo>
                        <a:pt x="328" y="182"/>
                        <a:pt x="328" y="182"/>
                        <a:pt x="328" y="182"/>
                      </a:cubicBezTo>
                      <a:cubicBezTo>
                        <a:pt x="370" y="77"/>
                        <a:pt x="370" y="77"/>
                        <a:pt x="370" y="77"/>
                      </a:cubicBezTo>
                      <a:cubicBezTo>
                        <a:pt x="343" y="97"/>
                        <a:pt x="309" y="109"/>
                        <a:pt x="273" y="109"/>
                      </a:cubicBezTo>
                      <a:close/>
                      <a:moveTo>
                        <a:pt x="273" y="109"/>
                      </a:moveTo>
                      <a:cubicBezTo>
                        <a:pt x="273" y="109"/>
                        <a:pt x="273" y="109"/>
                        <a:pt x="273" y="109"/>
                      </a:cubicBez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1" name="Freeform 11">
                  <a:extLst>
                    <a:ext uri="{FF2B5EF4-FFF2-40B4-BE49-F238E27FC236}">
                      <a16:creationId xmlns:a16="http://schemas.microsoft.com/office/drawing/2014/main" id="{3D09AE49-E036-476A-A345-3E2F3ECB7429}"/>
                    </a:ext>
                  </a:extLst>
                </p:cNvPr>
                <p:cNvSpPr>
                  <a:spLocks noEditPoints="1"/>
                </p:cNvSpPr>
                <p:nvPr/>
              </p:nvSpPr>
              <p:spPr bwMode="auto">
                <a:xfrm>
                  <a:off x="2881313" y="361950"/>
                  <a:ext cx="346075" cy="346075"/>
                </a:xfrm>
                <a:custGeom>
                  <a:avLst/>
                  <a:gdLst/>
                  <a:ahLst/>
                  <a:cxnLst>
                    <a:cxn ang="0">
                      <a:pos x="127" y="0"/>
                    </a:cxn>
                    <a:cxn ang="0">
                      <a:pos x="0" y="127"/>
                    </a:cxn>
                    <a:cxn ang="0">
                      <a:pos x="127" y="254"/>
                    </a:cxn>
                    <a:cxn ang="0">
                      <a:pos x="255" y="127"/>
                    </a:cxn>
                    <a:cxn ang="0">
                      <a:pos x="127" y="0"/>
                    </a:cxn>
                    <a:cxn ang="0">
                      <a:pos x="108" y="191"/>
                    </a:cxn>
                    <a:cxn ang="0">
                      <a:pos x="44" y="127"/>
                    </a:cxn>
                    <a:cxn ang="0">
                      <a:pos x="69" y="101"/>
                    </a:cxn>
                    <a:cxn ang="0">
                      <a:pos x="108" y="140"/>
                    </a:cxn>
                    <a:cxn ang="0">
                      <a:pos x="185" y="63"/>
                    </a:cxn>
                    <a:cxn ang="0">
                      <a:pos x="211" y="89"/>
                    </a:cxn>
                    <a:cxn ang="0">
                      <a:pos x="108" y="191"/>
                    </a:cxn>
                    <a:cxn ang="0">
                      <a:pos x="108" y="191"/>
                    </a:cxn>
                    <a:cxn ang="0">
                      <a:pos x="108" y="191"/>
                    </a:cxn>
                  </a:cxnLst>
                  <a:rect l="0" t="0" r="r" b="b"/>
                  <a:pathLst>
                    <a:path w="255" h="254">
                      <a:moveTo>
                        <a:pt x="127" y="0"/>
                      </a:moveTo>
                      <a:cubicBezTo>
                        <a:pt x="57" y="0"/>
                        <a:pt x="0" y="57"/>
                        <a:pt x="0" y="127"/>
                      </a:cubicBezTo>
                      <a:cubicBezTo>
                        <a:pt x="0" y="197"/>
                        <a:pt x="57" y="254"/>
                        <a:pt x="127" y="254"/>
                      </a:cubicBezTo>
                      <a:cubicBezTo>
                        <a:pt x="198" y="254"/>
                        <a:pt x="255" y="197"/>
                        <a:pt x="255" y="127"/>
                      </a:cubicBezTo>
                      <a:cubicBezTo>
                        <a:pt x="255" y="57"/>
                        <a:pt x="198" y="0"/>
                        <a:pt x="127" y="0"/>
                      </a:cubicBezTo>
                      <a:close/>
                      <a:moveTo>
                        <a:pt x="108" y="191"/>
                      </a:moveTo>
                      <a:cubicBezTo>
                        <a:pt x="44" y="127"/>
                        <a:pt x="44" y="127"/>
                        <a:pt x="44" y="127"/>
                      </a:cubicBezTo>
                      <a:cubicBezTo>
                        <a:pt x="69" y="101"/>
                        <a:pt x="69" y="101"/>
                        <a:pt x="69" y="101"/>
                      </a:cubicBezTo>
                      <a:cubicBezTo>
                        <a:pt x="108" y="140"/>
                        <a:pt x="108" y="140"/>
                        <a:pt x="108" y="140"/>
                      </a:cubicBezTo>
                      <a:cubicBezTo>
                        <a:pt x="185" y="63"/>
                        <a:pt x="185" y="63"/>
                        <a:pt x="185" y="63"/>
                      </a:cubicBezTo>
                      <a:cubicBezTo>
                        <a:pt x="211" y="89"/>
                        <a:pt x="211" y="89"/>
                        <a:pt x="211" y="89"/>
                      </a:cubicBezTo>
                      <a:lnTo>
                        <a:pt x="108" y="191"/>
                      </a:lnTo>
                      <a:close/>
                      <a:moveTo>
                        <a:pt x="108" y="191"/>
                      </a:moveTo>
                      <a:cubicBezTo>
                        <a:pt x="108" y="191"/>
                        <a:pt x="108" y="191"/>
                        <a:pt x="108" y="191"/>
                      </a:cubicBez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grpSp>
      <p:sp>
        <p:nvSpPr>
          <p:cNvPr id="77" name="文本框 76">
            <a:extLst>
              <a:ext uri="{FF2B5EF4-FFF2-40B4-BE49-F238E27FC236}">
                <a16:creationId xmlns:a16="http://schemas.microsoft.com/office/drawing/2014/main" id="{627DEECA-31B2-4F63-BE7F-F14A01A6445A}"/>
              </a:ext>
            </a:extLst>
          </p:cNvPr>
          <p:cNvSpPr txBox="1"/>
          <p:nvPr/>
        </p:nvSpPr>
        <p:spPr>
          <a:xfrm>
            <a:off x="1391388" y="4176470"/>
            <a:ext cx="2312500" cy="954107"/>
          </a:xfrm>
          <a:prstGeom prst="rect">
            <a:avLst/>
          </a:prstGeom>
          <a:noFill/>
        </p:spPr>
        <p:txBody>
          <a:bodyPr wrap="square" rtlCol="0">
            <a:spAutoFit/>
          </a:bodyPr>
          <a:lstStyle/>
          <a:p>
            <a:pPr algn="ctr"/>
            <a:r>
              <a:rPr lang="en-US" sz="2800" dirty="0" err="1">
                <a:solidFill>
                  <a:schemeClr val="accent4">
                    <a:lumMod val="10000"/>
                  </a:schemeClr>
                </a:solidFill>
                <a:latin typeface="Calibri" panose="020F0502020204030204" pitchFamily="34" charset="0"/>
                <a:cs typeface="Calibri" panose="020F0502020204030204" pitchFamily="34" charset="0"/>
              </a:rPr>
              <a:t>Tin tưởng </a:t>
            </a:r>
          </a:p>
          <a:p>
            <a:pPr algn="ctr"/>
            <a:r>
              <a:rPr lang="en-US" sz="2800" dirty="0" err="1">
                <a:solidFill>
                  <a:schemeClr val="accent4">
                    <a:lumMod val="10000"/>
                  </a:schemeClr>
                </a:solidFill>
                <a:latin typeface="Calibri" panose="020F0502020204030204" pitchFamily="34" charset="0"/>
                <a:cs typeface="Calibri" panose="020F0502020204030204" pitchFamily="34" charset="0"/>
              </a:rPr>
              <a:t>bản thân</a:t>
            </a:r>
            <a:endParaRPr lang="en-US" sz="2800" dirty="0">
              <a:solidFill>
                <a:schemeClr val="accent4">
                  <a:lumMod val="10000"/>
                </a:schemeClr>
              </a:solidFill>
              <a:latin typeface="Calibri" panose="020F0502020204030204" pitchFamily="34" charset="0"/>
              <a:cs typeface="Calibri" panose="020F0502020204030204" pitchFamily="34" charset="0"/>
            </a:endParaRPr>
          </a:p>
        </p:txBody>
      </p:sp>
      <p:sp>
        <p:nvSpPr>
          <p:cNvPr id="80" name="文本框 79">
            <a:extLst>
              <a:ext uri="{FF2B5EF4-FFF2-40B4-BE49-F238E27FC236}">
                <a16:creationId xmlns:a16="http://schemas.microsoft.com/office/drawing/2014/main" id="{872F380E-24C2-4430-A03A-76B7FF18B188}"/>
              </a:ext>
            </a:extLst>
          </p:cNvPr>
          <p:cNvSpPr txBox="1"/>
          <p:nvPr/>
        </p:nvSpPr>
        <p:spPr>
          <a:xfrm>
            <a:off x="3658865" y="4210529"/>
            <a:ext cx="2312500" cy="954107"/>
          </a:xfrm>
          <a:prstGeom prst="rect">
            <a:avLst/>
          </a:prstGeom>
          <a:noFill/>
        </p:spPr>
        <p:txBody>
          <a:bodyPr wrap="square" rtlCol="0">
            <a:spAutoFit/>
          </a:bodyPr>
          <a:lstStyle/>
          <a:p>
            <a:pPr algn="ctr"/>
            <a:r>
              <a:rPr lang="en-US" sz="2800" dirty="0">
                <a:solidFill>
                  <a:schemeClr val="accent4">
                    <a:lumMod val="10000"/>
                  </a:schemeClr>
                </a:solidFill>
                <a:latin typeface="Calibri" panose="020F0502020204030204" pitchFamily="34" charset="0"/>
                <a:cs typeface="Calibri" panose="020F0502020204030204" pitchFamily="34" charset="0"/>
              </a:rPr>
              <a:t>Chủ động trong mọi việc</a:t>
            </a:r>
          </a:p>
        </p:txBody>
      </p:sp>
      <p:sp>
        <p:nvSpPr>
          <p:cNvPr id="83" name="文本框 82">
            <a:extLst>
              <a:ext uri="{FF2B5EF4-FFF2-40B4-BE49-F238E27FC236}">
                <a16:creationId xmlns:a16="http://schemas.microsoft.com/office/drawing/2014/main" id="{E3114C79-F146-45C4-B290-82036ECB709B}"/>
              </a:ext>
            </a:extLst>
          </p:cNvPr>
          <p:cNvSpPr txBox="1"/>
          <p:nvPr/>
        </p:nvSpPr>
        <p:spPr>
          <a:xfrm>
            <a:off x="6209394" y="4185244"/>
            <a:ext cx="2312500" cy="2246769"/>
          </a:xfrm>
          <a:prstGeom prst="rect">
            <a:avLst/>
          </a:prstGeom>
          <a:noFill/>
        </p:spPr>
        <p:txBody>
          <a:bodyPr wrap="square" rtlCol="0">
            <a:spAutoFit/>
          </a:bodyPr>
          <a:lstStyle/>
          <a:p>
            <a:pPr algn="ctr">
              <a:defRPr/>
            </a:pPr>
            <a:r>
              <a:rPr lang="en-US" sz="2800" dirty="0" err="1">
                <a:solidFill>
                  <a:schemeClr val="accent4">
                    <a:lumMod val="10000"/>
                  </a:schemeClr>
                </a:solidFill>
                <a:latin typeface="Calibri" panose="020F0502020204030204" pitchFamily="34" charset="0"/>
                <a:cs typeface="Calibri" panose="020F0502020204030204" pitchFamily="34" charset="0"/>
              </a:rPr>
              <a:t>Hành động chắc chắn, không hoang mang dao động.</a:t>
            </a:r>
            <a:endParaRPr lang="zh-CN" altLang="en-US" sz="2800" dirty="0">
              <a:solidFill>
                <a:schemeClr val="accent4">
                  <a:lumMod val="10000"/>
                </a:schemeClr>
              </a:solidFill>
              <a:latin typeface="Calibri" panose="020F0502020204030204" pitchFamily="34" charset="0"/>
              <a:ea typeface="思源黑体 Light" panose="020B0300000000000000" pitchFamily="34" charset="-122"/>
              <a:cs typeface="Calibri" panose="020F0502020204030204" pitchFamily="34" charset="0"/>
              <a:sym typeface="思源黑体 Medium" panose="020B0600000000000000" pitchFamily="34" charset="-122"/>
            </a:endParaRPr>
          </a:p>
        </p:txBody>
      </p:sp>
      <p:sp>
        <p:nvSpPr>
          <p:cNvPr id="86" name="文本框 85">
            <a:extLst>
              <a:ext uri="{FF2B5EF4-FFF2-40B4-BE49-F238E27FC236}">
                <a16:creationId xmlns:a16="http://schemas.microsoft.com/office/drawing/2014/main" id="{84EE175D-A428-4ED2-9381-182A55F324DA}"/>
              </a:ext>
            </a:extLst>
          </p:cNvPr>
          <p:cNvSpPr txBox="1"/>
          <p:nvPr/>
        </p:nvSpPr>
        <p:spPr>
          <a:xfrm>
            <a:off x="8510709" y="4178292"/>
            <a:ext cx="2312500" cy="954107"/>
          </a:xfrm>
          <a:prstGeom prst="rect">
            <a:avLst/>
          </a:prstGeom>
          <a:noFill/>
        </p:spPr>
        <p:txBody>
          <a:bodyPr wrap="square" rtlCol="0">
            <a:spAutoFit/>
          </a:bodyPr>
          <a:lstStyle/>
          <a:p>
            <a:pPr algn="ctr">
              <a:defRPr/>
            </a:pPr>
            <a:r>
              <a:rPr lang="vi-VN" altLang="zh-CN" sz="2800" dirty="0">
                <a:solidFill>
                  <a:schemeClr val="accent4">
                    <a:lumMod val="10000"/>
                  </a:schemeClr>
                </a:solidFill>
                <a:latin typeface="Calibri" panose="020F0502020204030204" pitchFamily="34" charset="0"/>
                <a:ea typeface="思源黑体 Light" panose="020B0300000000000000" pitchFamily="34" charset="-122"/>
                <a:cs typeface="Calibri" panose="020F0502020204030204" pitchFamily="34" charset="0"/>
                <a:sym typeface="思源黑体 Medium" panose="020B0600000000000000" pitchFamily="34" charset="-122"/>
              </a:rPr>
              <a:t>Dám nghĩ, dám làm</a:t>
            </a:r>
            <a:endParaRPr lang="zh-CN" altLang="en-US" sz="2800" dirty="0">
              <a:solidFill>
                <a:schemeClr val="accent4">
                  <a:lumMod val="10000"/>
                </a:schemeClr>
              </a:solidFill>
              <a:latin typeface="Calibri" panose="020F0502020204030204" pitchFamily="34" charset="0"/>
              <a:ea typeface="思源黑体 Light" panose="020B0300000000000000" pitchFamily="34" charset="-122"/>
              <a:cs typeface="Calibri" panose="020F0502020204030204" pitchFamily="34" charset="0"/>
              <a:sym typeface="思源黑体 Medium" panose="020B0600000000000000" pitchFamily="34" charset="-122"/>
            </a:endParaRPr>
          </a:p>
        </p:txBody>
      </p:sp>
      <p:sp>
        <p:nvSpPr>
          <p:cNvPr id="88" name="Rectangle 87">
            <a:extLst>
              <a:ext uri="{FF2B5EF4-FFF2-40B4-BE49-F238E27FC236}">
                <a16:creationId xmlns:a16="http://schemas.microsoft.com/office/drawing/2014/main" id="{AD1F57C6-5430-5F48-9DAD-2DF8E7543A3E}"/>
              </a:ext>
            </a:extLst>
          </p:cNvPr>
          <p:cNvSpPr/>
          <p:nvPr/>
        </p:nvSpPr>
        <p:spPr>
          <a:xfrm>
            <a:off x="3713495" y="489397"/>
            <a:ext cx="5108533" cy="888642"/>
          </a:xfrm>
          <a:prstGeom prst="rect">
            <a:avLst/>
          </a:pr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VN" sz="2400" b="1">
                <a:solidFill>
                  <a:schemeClr val="accent4">
                    <a:lumMod val="10000"/>
                  </a:schemeClr>
                </a:solidFill>
                <a:latin typeface="Calibri" panose="020F0502020204030204" pitchFamily="34" charset="0"/>
                <a:cs typeface="Calibri" panose="020F0502020204030204" pitchFamily="34" charset="0"/>
              </a:rPr>
              <a:t>BIỂU HIỆN CỦA TỰ TIN</a:t>
            </a:r>
          </a:p>
        </p:txBody>
      </p:sp>
    </p:spTree>
    <p:custDataLst>
      <p:tags r:id="rId1"/>
    </p:custDataLst>
    <p:extLst>
      <p:ext uri="{BB962C8B-B14F-4D97-AF65-F5344CB8AC3E}">
        <p14:creationId xmlns:p14="http://schemas.microsoft.com/office/powerpoint/2010/main" val="21932147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a:extLst>
              <a:ext uri="{FF2B5EF4-FFF2-40B4-BE49-F238E27FC236}">
                <a16:creationId xmlns:a16="http://schemas.microsoft.com/office/drawing/2014/main" id="{1616C12D-FD38-409D-99F6-8AF22FBC8A4C}"/>
              </a:ext>
            </a:extLst>
          </p:cNvPr>
          <p:cNvGrpSpPr/>
          <p:nvPr/>
        </p:nvGrpSpPr>
        <p:grpSpPr>
          <a:xfrm>
            <a:off x="4113863" y="2078587"/>
            <a:ext cx="4192874" cy="3043726"/>
            <a:chOff x="3876366" y="2102043"/>
            <a:chExt cx="4192874" cy="3043726"/>
          </a:xfrm>
          <a:solidFill>
            <a:schemeClr val="bg2">
              <a:lumMod val="10000"/>
            </a:schemeClr>
          </a:solidFill>
        </p:grpSpPr>
        <p:grpSp>
          <p:nvGrpSpPr>
            <p:cNvPr id="29" name="Group 11">
              <a:extLst>
                <a:ext uri="{FF2B5EF4-FFF2-40B4-BE49-F238E27FC236}">
                  <a16:creationId xmlns:a16="http://schemas.microsoft.com/office/drawing/2014/main" id="{A6B52A43-094F-4185-9183-05E4E01351BC}"/>
                </a:ext>
              </a:extLst>
            </p:cNvPr>
            <p:cNvGrpSpPr/>
            <p:nvPr/>
          </p:nvGrpSpPr>
          <p:grpSpPr>
            <a:xfrm>
              <a:off x="6197306" y="3719446"/>
              <a:ext cx="1871934" cy="1408423"/>
              <a:chOff x="3275012" y="2168525"/>
              <a:chExt cx="3154363" cy="2373313"/>
            </a:xfrm>
            <a:grpFill/>
          </p:grpSpPr>
          <p:sp>
            <p:nvSpPr>
              <p:cNvPr id="46" name="Freeform 5">
                <a:extLst>
                  <a:ext uri="{FF2B5EF4-FFF2-40B4-BE49-F238E27FC236}">
                    <a16:creationId xmlns:a16="http://schemas.microsoft.com/office/drawing/2014/main" id="{CA199327-8A34-4011-9F29-7326344A0A91}"/>
                  </a:ext>
                </a:extLst>
              </p:cNvPr>
              <p:cNvSpPr/>
              <p:nvPr/>
            </p:nvSpPr>
            <p:spPr bwMode="auto">
              <a:xfrm>
                <a:off x="3275012" y="2443163"/>
                <a:ext cx="3122613" cy="2098675"/>
              </a:xfrm>
              <a:custGeom>
                <a:avLst/>
                <a:gdLst/>
                <a:ahLst/>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l="0" t="0" r="r" b="b"/>
                <a:pathLst>
                  <a:path w="1380" h="926">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BDC8C0"/>
              </a:solidFill>
              <a:ln w="9525">
                <a:solidFill>
                  <a:srgbClr val="BDC8C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47" name="Freeform 6">
                <a:extLst>
                  <a:ext uri="{FF2B5EF4-FFF2-40B4-BE49-F238E27FC236}">
                    <a16:creationId xmlns:a16="http://schemas.microsoft.com/office/drawing/2014/main" id="{936995F3-693A-4992-B86A-36F54F1950F3}"/>
                  </a:ext>
                </a:extLst>
              </p:cNvPr>
              <p:cNvSpPr/>
              <p:nvPr/>
            </p:nvSpPr>
            <p:spPr bwMode="auto">
              <a:xfrm>
                <a:off x="4848225" y="2198688"/>
                <a:ext cx="1541463" cy="1885950"/>
              </a:xfrm>
              <a:custGeom>
                <a:avLst/>
                <a:gdLst/>
                <a:ahLst/>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l="0" t="0" r="r" b="b"/>
                <a:pathLst>
                  <a:path w="681" h="832">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BDC8C0"/>
              </a:solidFill>
              <a:ln w="9525">
                <a:solidFill>
                  <a:srgbClr val="BDC8C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48" name="Freeform 7">
                <a:extLst>
                  <a:ext uri="{FF2B5EF4-FFF2-40B4-BE49-F238E27FC236}">
                    <a16:creationId xmlns:a16="http://schemas.microsoft.com/office/drawing/2014/main" id="{D27E2773-93F7-4860-9EC5-95FFB79201C3}"/>
                  </a:ext>
                </a:extLst>
              </p:cNvPr>
              <p:cNvSpPr>
                <a:spLocks noEditPoints="1"/>
              </p:cNvSpPr>
              <p:nvPr/>
            </p:nvSpPr>
            <p:spPr bwMode="auto">
              <a:xfrm>
                <a:off x="3275012" y="2168525"/>
                <a:ext cx="3154363" cy="1970088"/>
              </a:xfrm>
              <a:custGeom>
                <a:avLst/>
                <a:gdLst/>
                <a:ahLst/>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l="0" t="0" r="r" b="b"/>
                <a:pathLst>
                  <a:path w="1394" h="869">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BDC8C0"/>
              </a:solidFill>
              <a:ln w="9525">
                <a:solidFill>
                  <a:srgbClr val="BDC8C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grpSp>
        <p:grpSp>
          <p:nvGrpSpPr>
            <p:cNvPr id="30" name="Group 12">
              <a:extLst>
                <a:ext uri="{FF2B5EF4-FFF2-40B4-BE49-F238E27FC236}">
                  <a16:creationId xmlns:a16="http://schemas.microsoft.com/office/drawing/2014/main" id="{14736D1A-5DD2-4B0D-A8B8-B7EDDAFA4D67}"/>
                </a:ext>
              </a:extLst>
            </p:cNvPr>
            <p:cNvGrpSpPr/>
            <p:nvPr/>
          </p:nvGrpSpPr>
          <p:grpSpPr>
            <a:xfrm flipH="1">
              <a:off x="3876366" y="3737346"/>
              <a:ext cx="1871934" cy="1408423"/>
              <a:chOff x="3275012" y="2168525"/>
              <a:chExt cx="3154363" cy="2373313"/>
            </a:xfrm>
            <a:grpFill/>
          </p:grpSpPr>
          <p:sp>
            <p:nvSpPr>
              <p:cNvPr id="43" name="Freeform 5">
                <a:extLst>
                  <a:ext uri="{FF2B5EF4-FFF2-40B4-BE49-F238E27FC236}">
                    <a16:creationId xmlns:a16="http://schemas.microsoft.com/office/drawing/2014/main" id="{069C8CE4-1CA8-4649-A5F2-B44FA3EEC9AF}"/>
                  </a:ext>
                </a:extLst>
              </p:cNvPr>
              <p:cNvSpPr/>
              <p:nvPr/>
            </p:nvSpPr>
            <p:spPr bwMode="auto">
              <a:xfrm>
                <a:off x="3275012" y="2443163"/>
                <a:ext cx="3122613" cy="2098675"/>
              </a:xfrm>
              <a:custGeom>
                <a:avLst/>
                <a:gdLst/>
                <a:ahLst/>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l="0" t="0" r="r" b="b"/>
                <a:pathLst>
                  <a:path w="1380" h="926">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C6B0A0"/>
              </a:solidFill>
              <a:ln w="9525">
                <a:solidFill>
                  <a:srgbClr val="C6B0A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44" name="Freeform 6">
                <a:extLst>
                  <a:ext uri="{FF2B5EF4-FFF2-40B4-BE49-F238E27FC236}">
                    <a16:creationId xmlns:a16="http://schemas.microsoft.com/office/drawing/2014/main" id="{13F47FF5-C6DF-46C5-B82A-182DBB8050D8}"/>
                  </a:ext>
                </a:extLst>
              </p:cNvPr>
              <p:cNvSpPr/>
              <p:nvPr/>
            </p:nvSpPr>
            <p:spPr bwMode="auto">
              <a:xfrm>
                <a:off x="4848225" y="2198688"/>
                <a:ext cx="1541463" cy="1885950"/>
              </a:xfrm>
              <a:custGeom>
                <a:avLst/>
                <a:gdLst/>
                <a:ahLst/>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l="0" t="0" r="r" b="b"/>
                <a:pathLst>
                  <a:path w="681" h="832">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C6B0A0"/>
              </a:solidFill>
              <a:ln w="9525">
                <a:solidFill>
                  <a:srgbClr val="C6B0A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45" name="Freeform 7">
                <a:extLst>
                  <a:ext uri="{FF2B5EF4-FFF2-40B4-BE49-F238E27FC236}">
                    <a16:creationId xmlns:a16="http://schemas.microsoft.com/office/drawing/2014/main" id="{E3319178-531F-4979-8FE2-2AE972ADC06F}"/>
                  </a:ext>
                </a:extLst>
              </p:cNvPr>
              <p:cNvSpPr>
                <a:spLocks noEditPoints="1"/>
              </p:cNvSpPr>
              <p:nvPr/>
            </p:nvSpPr>
            <p:spPr bwMode="auto">
              <a:xfrm>
                <a:off x="3275012" y="2168525"/>
                <a:ext cx="3154363" cy="1970088"/>
              </a:xfrm>
              <a:custGeom>
                <a:avLst/>
                <a:gdLst/>
                <a:ahLst/>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l="0" t="0" r="r" b="b"/>
                <a:pathLst>
                  <a:path w="1394" h="869">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C6B0A0"/>
              </a:solidFill>
              <a:ln w="9525">
                <a:solidFill>
                  <a:srgbClr val="C6B0A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grpSp>
        <p:grpSp>
          <p:nvGrpSpPr>
            <p:cNvPr id="31" name="Group 16">
              <a:extLst>
                <a:ext uri="{FF2B5EF4-FFF2-40B4-BE49-F238E27FC236}">
                  <a16:creationId xmlns:a16="http://schemas.microsoft.com/office/drawing/2014/main" id="{5024852B-3F8E-4273-956C-2E6DC4F8E38F}"/>
                </a:ext>
              </a:extLst>
            </p:cNvPr>
            <p:cNvGrpSpPr/>
            <p:nvPr/>
          </p:nvGrpSpPr>
          <p:grpSpPr>
            <a:xfrm flipV="1">
              <a:off x="6197306" y="2102043"/>
              <a:ext cx="1871934" cy="1408423"/>
              <a:chOff x="3275012" y="2168525"/>
              <a:chExt cx="3154363" cy="2373313"/>
            </a:xfrm>
            <a:grpFill/>
          </p:grpSpPr>
          <p:sp>
            <p:nvSpPr>
              <p:cNvPr id="40" name="Freeform 5">
                <a:extLst>
                  <a:ext uri="{FF2B5EF4-FFF2-40B4-BE49-F238E27FC236}">
                    <a16:creationId xmlns:a16="http://schemas.microsoft.com/office/drawing/2014/main" id="{C1A181B1-7906-4E66-B07A-0D3E8D1DFE64}"/>
                  </a:ext>
                </a:extLst>
              </p:cNvPr>
              <p:cNvSpPr/>
              <p:nvPr/>
            </p:nvSpPr>
            <p:spPr bwMode="auto">
              <a:xfrm>
                <a:off x="3275012" y="2443163"/>
                <a:ext cx="3122613" cy="2098675"/>
              </a:xfrm>
              <a:custGeom>
                <a:avLst/>
                <a:gdLst/>
                <a:ahLst/>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l="0" t="0" r="r" b="b"/>
                <a:pathLst>
                  <a:path w="1380" h="926">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AAA09E"/>
              </a:solidFill>
              <a:ln w="9525">
                <a:solidFill>
                  <a:srgbClr val="AAA09E"/>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41" name="Freeform 6">
                <a:extLst>
                  <a:ext uri="{FF2B5EF4-FFF2-40B4-BE49-F238E27FC236}">
                    <a16:creationId xmlns:a16="http://schemas.microsoft.com/office/drawing/2014/main" id="{905F06CC-2FC2-4CC2-8912-D834D1A500F8}"/>
                  </a:ext>
                </a:extLst>
              </p:cNvPr>
              <p:cNvSpPr/>
              <p:nvPr/>
            </p:nvSpPr>
            <p:spPr bwMode="auto">
              <a:xfrm>
                <a:off x="4848225" y="2198688"/>
                <a:ext cx="1541463" cy="1885950"/>
              </a:xfrm>
              <a:custGeom>
                <a:avLst/>
                <a:gdLst/>
                <a:ahLst/>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l="0" t="0" r="r" b="b"/>
                <a:pathLst>
                  <a:path w="681" h="832">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AAA09E"/>
              </a:solidFill>
              <a:ln w="9525">
                <a:solidFill>
                  <a:srgbClr val="AAA09E"/>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42" name="Freeform 7">
                <a:extLst>
                  <a:ext uri="{FF2B5EF4-FFF2-40B4-BE49-F238E27FC236}">
                    <a16:creationId xmlns:a16="http://schemas.microsoft.com/office/drawing/2014/main" id="{6239E30C-7956-480B-9EEE-15F4BD3CA321}"/>
                  </a:ext>
                </a:extLst>
              </p:cNvPr>
              <p:cNvSpPr>
                <a:spLocks noEditPoints="1"/>
              </p:cNvSpPr>
              <p:nvPr/>
            </p:nvSpPr>
            <p:spPr bwMode="auto">
              <a:xfrm>
                <a:off x="3275012" y="2168525"/>
                <a:ext cx="3154363" cy="1970088"/>
              </a:xfrm>
              <a:custGeom>
                <a:avLst/>
                <a:gdLst/>
                <a:ahLst/>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l="0" t="0" r="r" b="b"/>
                <a:pathLst>
                  <a:path w="1394" h="869">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AAA09E"/>
              </a:solidFill>
              <a:ln w="9525">
                <a:solidFill>
                  <a:srgbClr val="AAA09E"/>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grpSp>
        <p:grpSp>
          <p:nvGrpSpPr>
            <p:cNvPr id="32" name="Group 20">
              <a:extLst>
                <a:ext uri="{FF2B5EF4-FFF2-40B4-BE49-F238E27FC236}">
                  <a16:creationId xmlns:a16="http://schemas.microsoft.com/office/drawing/2014/main" id="{1C8CDA21-50E5-436D-951C-E7EB435DA254}"/>
                </a:ext>
              </a:extLst>
            </p:cNvPr>
            <p:cNvGrpSpPr/>
            <p:nvPr/>
          </p:nvGrpSpPr>
          <p:grpSpPr>
            <a:xfrm flipH="1" flipV="1">
              <a:off x="3876366" y="2119943"/>
              <a:ext cx="1871934" cy="1408423"/>
              <a:chOff x="3275012" y="2168525"/>
              <a:chExt cx="3154363" cy="2373313"/>
            </a:xfrm>
            <a:grpFill/>
          </p:grpSpPr>
          <p:sp>
            <p:nvSpPr>
              <p:cNvPr id="37" name="Freeform 5">
                <a:extLst>
                  <a:ext uri="{FF2B5EF4-FFF2-40B4-BE49-F238E27FC236}">
                    <a16:creationId xmlns:a16="http://schemas.microsoft.com/office/drawing/2014/main" id="{9DA4A735-E463-49BE-86E6-9A0BF6A5D843}"/>
                  </a:ext>
                </a:extLst>
              </p:cNvPr>
              <p:cNvSpPr/>
              <p:nvPr/>
            </p:nvSpPr>
            <p:spPr bwMode="auto">
              <a:xfrm>
                <a:off x="3275012" y="2443164"/>
                <a:ext cx="3122613" cy="2098674"/>
              </a:xfrm>
              <a:custGeom>
                <a:avLst/>
                <a:gdLst/>
                <a:ahLst/>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l="0" t="0" r="r" b="b"/>
                <a:pathLst>
                  <a:path w="1380" h="926">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ECD9CA"/>
              </a:solidFill>
              <a:ln w="9525">
                <a:solidFill>
                  <a:srgbClr val="ECD9CA"/>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38" name="Freeform 6">
                <a:extLst>
                  <a:ext uri="{FF2B5EF4-FFF2-40B4-BE49-F238E27FC236}">
                    <a16:creationId xmlns:a16="http://schemas.microsoft.com/office/drawing/2014/main" id="{683975E1-D120-46F1-A4D8-E24C4048C159}"/>
                  </a:ext>
                </a:extLst>
              </p:cNvPr>
              <p:cNvSpPr/>
              <p:nvPr/>
            </p:nvSpPr>
            <p:spPr bwMode="auto">
              <a:xfrm>
                <a:off x="4848226" y="2198687"/>
                <a:ext cx="1541463" cy="1885950"/>
              </a:xfrm>
              <a:custGeom>
                <a:avLst/>
                <a:gdLst/>
                <a:ahLst/>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l="0" t="0" r="r" b="b"/>
                <a:pathLst>
                  <a:path w="681" h="832">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ECD9CA"/>
              </a:solidFill>
              <a:ln w="9525">
                <a:solidFill>
                  <a:srgbClr val="ECD9CA"/>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39" name="Freeform 7">
                <a:extLst>
                  <a:ext uri="{FF2B5EF4-FFF2-40B4-BE49-F238E27FC236}">
                    <a16:creationId xmlns:a16="http://schemas.microsoft.com/office/drawing/2014/main" id="{31FAF9DE-E694-4812-9C66-5DDA90353D2B}"/>
                  </a:ext>
                </a:extLst>
              </p:cNvPr>
              <p:cNvSpPr>
                <a:spLocks noEditPoints="1"/>
              </p:cNvSpPr>
              <p:nvPr/>
            </p:nvSpPr>
            <p:spPr bwMode="auto">
              <a:xfrm>
                <a:off x="3275012" y="2168525"/>
                <a:ext cx="3154363" cy="1970088"/>
              </a:xfrm>
              <a:custGeom>
                <a:avLst/>
                <a:gdLst/>
                <a:ahLst/>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l="0" t="0" r="r" b="b"/>
                <a:pathLst>
                  <a:path w="1394" h="869">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ECD9CA"/>
              </a:solidFill>
              <a:ln w="9525">
                <a:solidFill>
                  <a:srgbClr val="ECD9CA"/>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grpSp>
        <p:sp>
          <p:nvSpPr>
            <p:cNvPr id="33" name="Text Placeholder 3">
              <a:extLst>
                <a:ext uri="{FF2B5EF4-FFF2-40B4-BE49-F238E27FC236}">
                  <a16:creationId xmlns:a16="http://schemas.microsoft.com/office/drawing/2014/main" id="{AE9835F0-2D98-4C8A-A5F4-A9ECF3F5AE1C}"/>
                </a:ext>
              </a:extLst>
            </p:cNvPr>
            <p:cNvSpPr txBox="1"/>
            <p:nvPr/>
          </p:nvSpPr>
          <p:spPr>
            <a:xfrm rot="2164606">
              <a:off x="4806803" y="2534471"/>
              <a:ext cx="150682" cy="246221"/>
            </a:xfrm>
            <a:prstGeom prst="rect">
              <a:avLst/>
            </a:prstGeom>
            <a:solidFill>
              <a:srgbClr val="ECD9CA"/>
            </a:solidFill>
            <a:ln>
              <a:solidFill>
                <a:srgbClr val="ECD9CA"/>
              </a:solidFill>
            </a:ln>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id-ID" sz="16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rPr>
                <a:t> 1</a:t>
              </a:r>
              <a:endParaRPr lang="en-GB" sz="16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34" name="Text Placeholder 3">
              <a:extLst>
                <a:ext uri="{FF2B5EF4-FFF2-40B4-BE49-F238E27FC236}">
                  <a16:creationId xmlns:a16="http://schemas.microsoft.com/office/drawing/2014/main" id="{83AB8DDD-BB59-469E-90DB-AB80E08BF0EF}"/>
                </a:ext>
              </a:extLst>
            </p:cNvPr>
            <p:cNvSpPr txBox="1"/>
            <p:nvPr/>
          </p:nvSpPr>
          <p:spPr>
            <a:xfrm rot="19435394" flipH="1">
              <a:off x="7048958" y="2507871"/>
              <a:ext cx="104195" cy="246221"/>
            </a:xfrm>
            <a:prstGeom prst="rect">
              <a:avLst/>
            </a:prstGeom>
            <a:solidFill>
              <a:srgbClr val="AAA09E"/>
            </a:solidFill>
            <a:ln>
              <a:solidFill>
                <a:srgbClr val="AAA09E"/>
              </a:solidFill>
            </a:ln>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id-ID" sz="16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rPr>
                <a:t>2</a:t>
              </a:r>
              <a:endParaRPr lang="en-GB" sz="16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35" name="Text Placeholder 3">
              <a:extLst>
                <a:ext uri="{FF2B5EF4-FFF2-40B4-BE49-F238E27FC236}">
                  <a16:creationId xmlns:a16="http://schemas.microsoft.com/office/drawing/2014/main" id="{6F353AE9-F2EF-4FCF-BC29-2307457F743A}"/>
                </a:ext>
              </a:extLst>
            </p:cNvPr>
            <p:cNvSpPr txBox="1"/>
            <p:nvPr/>
          </p:nvSpPr>
          <p:spPr>
            <a:xfrm rot="19435394" flipH="1">
              <a:off x="4817759" y="4456147"/>
              <a:ext cx="104195" cy="246221"/>
            </a:xfrm>
            <a:prstGeom prst="rect">
              <a:avLst/>
            </a:prstGeom>
            <a:solidFill>
              <a:srgbClr val="C6B0A0"/>
            </a:solidFill>
            <a:ln>
              <a:solidFill>
                <a:srgbClr val="C6B0A0"/>
              </a:solidFill>
            </a:ln>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id-ID" sz="16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rPr>
                <a:t>3</a:t>
              </a:r>
              <a:endParaRPr lang="en-GB" sz="16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sp>
          <p:nvSpPr>
            <p:cNvPr id="36" name="Text Placeholder 3">
              <a:extLst>
                <a:ext uri="{FF2B5EF4-FFF2-40B4-BE49-F238E27FC236}">
                  <a16:creationId xmlns:a16="http://schemas.microsoft.com/office/drawing/2014/main" id="{F9E62ED1-CA69-46FC-A8A3-1D86A3985FDB}"/>
                </a:ext>
              </a:extLst>
            </p:cNvPr>
            <p:cNvSpPr txBox="1"/>
            <p:nvPr/>
          </p:nvSpPr>
          <p:spPr>
            <a:xfrm rot="2164606">
              <a:off x="6954952" y="4432209"/>
              <a:ext cx="150682" cy="246221"/>
            </a:xfrm>
            <a:prstGeom prst="rect">
              <a:avLst/>
            </a:prstGeom>
            <a:solidFill>
              <a:srgbClr val="BDC8C0"/>
            </a:solidFill>
            <a:ln>
              <a:solidFill>
                <a:srgbClr val="BDC8C0"/>
              </a:solidFill>
            </a:ln>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id-ID" sz="16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rPr>
                <a:t> 4</a:t>
              </a:r>
              <a:endParaRPr lang="en-GB" sz="1600" dirty="0">
                <a:solidFill>
                  <a:schemeClr val="accent4">
                    <a:lumMod val="10000"/>
                  </a:schemeClr>
                </a:solidFill>
                <a:latin typeface="Calibri" panose="020F0502020204030204" pitchFamily="34" charset="0"/>
                <a:ea typeface="思源黑体 Medium" panose="020B0600000000000000" pitchFamily="34" charset="-122"/>
                <a:cs typeface="Calibri" panose="020F0502020204030204" pitchFamily="34" charset="0"/>
                <a:sym typeface="思源黑体 Medium" panose="020B0600000000000000" pitchFamily="34" charset="-122"/>
              </a:endParaRPr>
            </a:p>
          </p:txBody>
        </p:sp>
      </p:grpSp>
      <p:sp>
        <p:nvSpPr>
          <p:cNvPr id="50" name="文本框 49">
            <a:extLst>
              <a:ext uri="{FF2B5EF4-FFF2-40B4-BE49-F238E27FC236}">
                <a16:creationId xmlns:a16="http://schemas.microsoft.com/office/drawing/2014/main" id="{37B599AF-9091-41BB-BF82-CFA71EC2B39E}"/>
              </a:ext>
            </a:extLst>
          </p:cNvPr>
          <p:cNvSpPr txBox="1"/>
          <p:nvPr/>
        </p:nvSpPr>
        <p:spPr>
          <a:xfrm>
            <a:off x="1285015" y="2144833"/>
            <a:ext cx="2428480" cy="461665"/>
          </a:xfrm>
          <a:prstGeom prst="rect">
            <a:avLst/>
          </a:prstGeom>
          <a:noFill/>
        </p:spPr>
        <p:txBody>
          <a:bodyPr wrap="square" rtlCol="0">
            <a:spAutoFit/>
          </a:bodyPr>
          <a:lstStyle/>
          <a:p>
            <a:pPr algn="ctr">
              <a:defRPr/>
            </a:pPr>
            <a:r>
              <a:rPr lang="vi-VN" altLang="zh-CN" sz="2400" dirty="0">
                <a:solidFill>
                  <a:schemeClr val="accent4">
                    <a:lumMod val="10000"/>
                  </a:schemeClr>
                </a:solidFill>
                <a:latin typeface="Calibri Light" panose="020F0302020204030204" pitchFamily="34" charset="0"/>
                <a:ea typeface="思源黑体 Medium" panose="020B0600000000000000" pitchFamily="34" charset="-122"/>
                <a:cs typeface="Calibri Light" panose="020F0302020204030204" pitchFamily="34" charset="0"/>
                <a:sym typeface="思源黑体 Medium" panose="020B0600000000000000" pitchFamily="34" charset="-122"/>
              </a:rPr>
              <a:t>TỰ CAO, TỰ ĐẠI</a:t>
            </a:r>
            <a:endParaRPr lang="zh-CN" altLang="en-US" sz="2400" dirty="0">
              <a:solidFill>
                <a:schemeClr val="accent4">
                  <a:lumMod val="10000"/>
                </a:schemeClr>
              </a:solidFill>
              <a:latin typeface="Calibri Light" panose="020F0302020204030204" pitchFamily="34" charset="0"/>
              <a:ea typeface="思源黑体 Medium" panose="020B0600000000000000" pitchFamily="34" charset="-122"/>
              <a:cs typeface="Calibri Light" panose="020F0302020204030204" pitchFamily="34" charset="0"/>
              <a:sym typeface="思源黑体 Medium" panose="020B0600000000000000" pitchFamily="34" charset="-122"/>
            </a:endParaRPr>
          </a:p>
        </p:txBody>
      </p:sp>
      <p:sp>
        <p:nvSpPr>
          <p:cNvPr id="53" name="文本框 52">
            <a:extLst>
              <a:ext uri="{FF2B5EF4-FFF2-40B4-BE49-F238E27FC236}">
                <a16:creationId xmlns:a16="http://schemas.microsoft.com/office/drawing/2014/main" id="{4A79A664-9B01-426B-B0A8-15DA33F85E89}"/>
              </a:ext>
            </a:extLst>
          </p:cNvPr>
          <p:cNvSpPr txBox="1"/>
          <p:nvPr/>
        </p:nvSpPr>
        <p:spPr>
          <a:xfrm>
            <a:off x="1341469" y="4312121"/>
            <a:ext cx="2428480" cy="461665"/>
          </a:xfrm>
          <a:prstGeom prst="rect">
            <a:avLst/>
          </a:prstGeom>
          <a:noFill/>
        </p:spPr>
        <p:txBody>
          <a:bodyPr wrap="square" rtlCol="0">
            <a:spAutoFit/>
          </a:bodyPr>
          <a:lstStyle/>
          <a:p>
            <a:pPr algn="ctr">
              <a:defRPr/>
            </a:pPr>
            <a:r>
              <a:rPr lang="en-US" sz="2400" dirty="0" err="1">
                <a:solidFill>
                  <a:schemeClr val="accent4">
                    <a:lumMod val="10000"/>
                  </a:schemeClr>
                </a:solidFill>
                <a:latin typeface="Calibri Light" panose="020F0302020204030204" pitchFamily="34" charset="0"/>
                <a:cs typeface="Calibri Light" panose="020F0302020204030204" pitchFamily="34" charset="0"/>
              </a:rPr>
              <a:t>A DUA, DỰA DẪM</a:t>
            </a:r>
            <a:endParaRPr lang="zh-CN" altLang="en-US" sz="2400" dirty="0">
              <a:solidFill>
                <a:schemeClr val="accent4">
                  <a:lumMod val="10000"/>
                </a:schemeClr>
              </a:solidFill>
              <a:latin typeface="Calibri Light" panose="020F0302020204030204" pitchFamily="34" charset="0"/>
              <a:ea typeface="思源黑体 Medium" panose="020B0600000000000000" pitchFamily="34" charset="-122"/>
              <a:cs typeface="Calibri Light" panose="020F0302020204030204" pitchFamily="34" charset="0"/>
              <a:sym typeface="思源黑体 Medium" panose="020B0600000000000000" pitchFamily="34" charset="-122"/>
            </a:endParaRPr>
          </a:p>
        </p:txBody>
      </p:sp>
      <p:sp>
        <p:nvSpPr>
          <p:cNvPr id="56" name="文本框 55">
            <a:extLst>
              <a:ext uri="{FF2B5EF4-FFF2-40B4-BE49-F238E27FC236}">
                <a16:creationId xmlns:a16="http://schemas.microsoft.com/office/drawing/2014/main" id="{0983E04C-E6C6-4C97-AB9D-4DBBBA917B47}"/>
              </a:ext>
            </a:extLst>
          </p:cNvPr>
          <p:cNvSpPr txBox="1"/>
          <p:nvPr/>
        </p:nvSpPr>
        <p:spPr>
          <a:xfrm>
            <a:off x="8478505" y="2078587"/>
            <a:ext cx="2428480" cy="461665"/>
          </a:xfrm>
          <a:prstGeom prst="rect">
            <a:avLst/>
          </a:prstGeom>
          <a:noFill/>
        </p:spPr>
        <p:txBody>
          <a:bodyPr wrap="square" rtlCol="0">
            <a:spAutoFit/>
          </a:bodyPr>
          <a:lstStyle/>
          <a:p>
            <a:pPr algn="ctr">
              <a:defRPr/>
            </a:pPr>
            <a:r>
              <a:rPr lang="vi-VN" altLang="zh-CN" sz="2400" dirty="0">
                <a:solidFill>
                  <a:schemeClr val="accent4">
                    <a:lumMod val="10000"/>
                  </a:schemeClr>
                </a:solidFill>
                <a:latin typeface="Calibri Light" panose="020F0302020204030204" pitchFamily="34" charset="0"/>
                <a:ea typeface="思源黑体 Medium" panose="020B0600000000000000" pitchFamily="34" charset="-122"/>
                <a:cs typeface="Calibri Light" panose="020F0302020204030204" pitchFamily="34" charset="0"/>
                <a:sym typeface="思源黑体 Medium" panose="020B0600000000000000" pitchFamily="34" charset="-122"/>
              </a:rPr>
              <a:t>TỰ TI, RỤT RÈ</a:t>
            </a:r>
            <a:endParaRPr lang="zh-CN" altLang="en-US" sz="2400" dirty="0">
              <a:solidFill>
                <a:schemeClr val="accent4">
                  <a:lumMod val="10000"/>
                </a:schemeClr>
              </a:solidFill>
              <a:latin typeface="Calibri Light" panose="020F0302020204030204" pitchFamily="34" charset="0"/>
              <a:ea typeface="思源黑体 Medium" panose="020B0600000000000000" pitchFamily="34" charset="-122"/>
              <a:cs typeface="Calibri Light" panose="020F0302020204030204" pitchFamily="34" charset="0"/>
              <a:sym typeface="思源黑体 Medium" panose="020B0600000000000000" pitchFamily="34" charset="-122"/>
            </a:endParaRPr>
          </a:p>
        </p:txBody>
      </p:sp>
      <p:sp>
        <p:nvSpPr>
          <p:cNvPr id="59" name="文本框 58">
            <a:extLst>
              <a:ext uri="{FF2B5EF4-FFF2-40B4-BE49-F238E27FC236}">
                <a16:creationId xmlns:a16="http://schemas.microsoft.com/office/drawing/2014/main" id="{752DE390-9A9B-4E21-ABD8-307F46E08EBA}"/>
              </a:ext>
            </a:extLst>
          </p:cNvPr>
          <p:cNvSpPr txBox="1"/>
          <p:nvPr/>
        </p:nvSpPr>
        <p:spPr>
          <a:xfrm>
            <a:off x="8650651" y="4312121"/>
            <a:ext cx="3275738" cy="461665"/>
          </a:xfrm>
          <a:prstGeom prst="rect">
            <a:avLst/>
          </a:prstGeom>
          <a:noFill/>
        </p:spPr>
        <p:txBody>
          <a:bodyPr wrap="square" rtlCol="0">
            <a:spAutoFit/>
          </a:bodyPr>
          <a:lstStyle/>
          <a:p>
            <a:pPr algn="ctr">
              <a:defRPr/>
            </a:pPr>
            <a:r>
              <a:rPr lang="en-US" sz="2400" dirty="0" err="1">
                <a:solidFill>
                  <a:schemeClr val="accent4">
                    <a:lumMod val="10000"/>
                  </a:schemeClr>
                </a:solidFill>
                <a:latin typeface="Calibri Light" panose="020F0302020204030204" pitchFamily="34" charset="0"/>
                <a:cs typeface="Calibri Light" panose="020F0302020204030204" pitchFamily="34" charset="0"/>
              </a:rPr>
              <a:t>NGẠI KHÓ, NGẠI KHỔ,…</a:t>
            </a:r>
            <a:endParaRPr lang="zh-CN" altLang="en-US" sz="2400" dirty="0">
              <a:solidFill>
                <a:schemeClr val="accent4">
                  <a:lumMod val="10000"/>
                </a:schemeClr>
              </a:solidFill>
              <a:latin typeface="Calibri Light" panose="020F0302020204030204" pitchFamily="34" charset="0"/>
              <a:ea typeface="思源黑体 Medium" panose="020B0600000000000000" pitchFamily="34" charset="-122"/>
              <a:cs typeface="Calibri Light" panose="020F0302020204030204" pitchFamily="34" charset="0"/>
              <a:sym typeface="思源黑体 Medium" panose="020B0600000000000000" pitchFamily="34" charset="-122"/>
            </a:endParaRPr>
          </a:p>
        </p:txBody>
      </p:sp>
      <p:sp>
        <p:nvSpPr>
          <p:cNvPr id="2" name="Rectangle 1">
            <a:extLst>
              <a:ext uri="{FF2B5EF4-FFF2-40B4-BE49-F238E27FC236}">
                <a16:creationId xmlns:a16="http://schemas.microsoft.com/office/drawing/2014/main" id="{C2308D2E-3574-F649-B436-8AA63B534995}"/>
              </a:ext>
            </a:extLst>
          </p:cNvPr>
          <p:cNvSpPr/>
          <p:nvPr/>
        </p:nvSpPr>
        <p:spPr>
          <a:xfrm>
            <a:off x="3713495" y="489397"/>
            <a:ext cx="5108533" cy="888642"/>
          </a:xfrm>
          <a:prstGeom prst="rect">
            <a:avLst/>
          </a:pr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VN" sz="2400" b="1">
                <a:solidFill>
                  <a:schemeClr val="accent4">
                    <a:lumMod val="10000"/>
                  </a:schemeClr>
                </a:solidFill>
                <a:latin typeface="Calibri" panose="020F0502020204030204" pitchFamily="34" charset="0"/>
                <a:cs typeface="Calibri" panose="020F0502020204030204" pitchFamily="34" charset="0"/>
              </a:rPr>
              <a:t>BIỂU HIỆN THIẾU TỰ TIN</a:t>
            </a:r>
          </a:p>
        </p:txBody>
      </p:sp>
      <p:sp>
        <p:nvSpPr>
          <p:cNvPr id="3" name="Rectangle 2">
            <a:extLst>
              <a:ext uri="{FF2B5EF4-FFF2-40B4-BE49-F238E27FC236}">
                <a16:creationId xmlns:a16="http://schemas.microsoft.com/office/drawing/2014/main" id="{443B3FF1-2156-E546-86F4-F82E2CDA2CFA}"/>
              </a:ext>
            </a:extLst>
          </p:cNvPr>
          <p:cNvSpPr/>
          <p:nvPr/>
        </p:nvSpPr>
        <p:spPr>
          <a:xfrm>
            <a:off x="3313611" y="5362115"/>
            <a:ext cx="5564777" cy="80989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lumMod val="95000"/>
                    <a:lumOff val="5000"/>
                  </a:schemeClr>
                </a:solidFill>
              </a:rPr>
              <a:t>Đây là biểu hiện lệch lạc, tiêu cực, cần phê phán và lên án.</a:t>
            </a:r>
            <a:endParaRPr lang="en-VN" sz="24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3836999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椭圆 38">
            <a:extLst>
              <a:ext uri="{FF2B5EF4-FFF2-40B4-BE49-F238E27FC236}">
                <a16:creationId xmlns:a16="http://schemas.microsoft.com/office/drawing/2014/main" id="{E75BEB72-9589-4180-8FFC-BF89E00E872D}"/>
              </a:ext>
            </a:extLst>
          </p:cNvPr>
          <p:cNvSpPr/>
          <p:nvPr/>
        </p:nvSpPr>
        <p:spPr>
          <a:xfrm>
            <a:off x="4888621" y="793596"/>
            <a:ext cx="2579077" cy="2579077"/>
          </a:xfrm>
          <a:prstGeom prst="ellipse">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0" name="组合 39">
            <a:extLst>
              <a:ext uri="{FF2B5EF4-FFF2-40B4-BE49-F238E27FC236}">
                <a16:creationId xmlns:a16="http://schemas.microsoft.com/office/drawing/2014/main" id="{17DCD9D3-843D-4E87-B779-04F143BEBEE8}"/>
              </a:ext>
            </a:extLst>
          </p:cNvPr>
          <p:cNvGrpSpPr/>
          <p:nvPr/>
        </p:nvGrpSpPr>
        <p:grpSpPr>
          <a:xfrm>
            <a:off x="5670159" y="5912004"/>
            <a:ext cx="1016000" cy="152400"/>
            <a:chOff x="-2407920" y="-1463040"/>
            <a:chExt cx="1828800" cy="274320"/>
          </a:xfrm>
          <a:solidFill>
            <a:srgbClr val="CCB5A5"/>
          </a:solidFill>
        </p:grpSpPr>
        <p:sp>
          <p:nvSpPr>
            <p:cNvPr id="41" name="椭圆 40">
              <a:extLst>
                <a:ext uri="{FF2B5EF4-FFF2-40B4-BE49-F238E27FC236}">
                  <a16:creationId xmlns:a16="http://schemas.microsoft.com/office/drawing/2014/main" id="{9957AFFE-9613-4F06-81CA-665D56F5CBB7}"/>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2" name="椭圆 41">
              <a:extLst>
                <a:ext uri="{FF2B5EF4-FFF2-40B4-BE49-F238E27FC236}">
                  <a16:creationId xmlns:a16="http://schemas.microsoft.com/office/drawing/2014/main" id="{46BEB1A2-5B65-421E-9FEE-DC853C834414}"/>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3" name="椭圆 42">
              <a:extLst>
                <a:ext uri="{FF2B5EF4-FFF2-40B4-BE49-F238E27FC236}">
                  <a16:creationId xmlns:a16="http://schemas.microsoft.com/office/drawing/2014/main" id="{806ED077-5519-4BEA-AE0C-B9653F2400B2}"/>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4" name="椭圆 43">
              <a:extLst>
                <a:ext uri="{FF2B5EF4-FFF2-40B4-BE49-F238E27FC236}">
                  <a16:creationId xmlns:a16="http://schemas.microsoft.com/office/drawing/2014/main" id="{5C381679-DB4E-4CF2-B40A-9C9190842299}"/>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45" name="文本框 44">
            <a:extLst>
              <a:ext uri="{FF2B5EF4-FFF2-40B4-BE49-F238E27FC236}">
                <a16:creationId xmlns:a16="http://schemas.microsoft.com/office/drawing/2014/main" id="{B65112CD-842B-4329-9E09-7C15AE4EE98B}"/>
              </a:ext>
            </a:extLst>
          </p:cNvPr>
          <p:cNvSpPr txBox="1"/>
          <p:nvPr/>
        </p:nvSpPr>
        <p:spPr>
          <a:xfrm>
            <a:off x="4473430" y="3606479"/>
            <a:ext cx="3318020"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THREE</a:t>
            </a:r>
            <a:endParaRPr lang="zh-CN" altLang="en-US"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46" name="直接连接符 45">
            <a:extLst>
              <a:ext uri="{FF2B5EF4-FFF2-40B4-BE49-F238E27FC236}">
                <a16:creationId xmlns:a16="http://schemas.microsoft.com/office/drawing/2014/main" id="{092A96F4-4FFF-4243-97CF-3CCDFD09CE8B}"/>
              </a:ext>
            </a:extLst>
          </p:cNvPr>
          <p:cNvCxnSpPr>
            <a:cxnSpLocks/>
          </p:cNvCxnSpPr>
          <p:nvPr/>
        </p:nvCxnSpPr>
        <p:spPr>
          <a:xfrm>
            <a:off x="4081839" y="4910812"/>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iṩļïḓè">
            <a:extLst>
              <a:ext uri="{FF2B5EF4-FFF2-40B4-BE49-F238E27FC236}">
                <a16:creationId xmlns:a16="http://schemas.microsoft.com/office/drawing/2014/main" id="{F595B0DA-0E9F-45C6-BD8C-5953981A781D}"/>
              </a:ext>
            </a:extLst>
          </p:cNvPr>
          <p:cNvSpPr txBox="1"/>
          <p:nvPr/>
        </p:nvSpPr>
        <p:spPr bwMode="auto">
          <a:xfrm>
            <a:off x="5185673" y="4657900"/>
            <a:ext cx="2120437"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sz="3200" b="1" dirty="0">
                <a:solidFill>
                  <a:schemeClr val="bg1">
                    <a:lumMod val="6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rPr>
              <a:t>Ý NGHĨA</a:t>
            </a:r>
          </a:p>
        </p:txBody>
      </p:sp>
      <p:cxnSp>
        <p:nvCxnSpPr>
          <p:cNvPr id="48" name="直接连接符 47">
            <a:extLst>
              <a:ext uri="{FF2B5EF4-FFF2-40B4-BE49-F238E27FC236}">
                <a16:creationId xmlns:a16="http://schemas.microsoft.com/office/drawing/2014/main" id="{E0B12FF2-2E15-42BB-A4E3-0ED00DACA973}"/>
              </a:ext>
            </a:extLst>
          </p:cNvPr>
          <p:cNvCxnSpPr>
            <a:cxnSpLocks/>
          </p:cNvCxnSpPr>
          <p:nvPr/>
        </p:nvCxnSpPr>
        <p:spPr>
          <a:xfrm>
            <a:off x="7278872" y="4899494"/>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a:extLst>
              <a:ext uri="{FF2B5EF4-FFF2-40B4-BE49-F238E27FC236}">
                <a16:creationId xmlns:a16="http://schemas.microsoft.com/office/drawing/2014/main" id="{03C1FCF7-8C47-4C10-A47C-D2D6AA0CFBF5}"/>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0" name="椭圆 49">
            <a:extLst>
              <a:ext uri="{FF2B5EF4-FFF2-40B4-BE49-F238E27FC236}">
                <a16:creationId xmlns:a16="http://schemas.microsoft.com/office/drawing/2014/main" id="{D2956AFA-AD30-483E-89F7-6EDFBEBA1A55}"/>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1" name="椭圆 50">
            <a:extLst>
              <a:ext uri="{FF2B5EF4-FFF2-40B4-BE49-F238E27FC236}">
                <a16:creationId xmlns:a16="http://schemas.microsoft.com/office/drawing/2014/main" id="{3A556E96-C98F-4883-B328-EEA0D7A0F591}"/>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2" name="椭圆 51">
            <a:extLst>
              <a:ext uri="{FF2B5EF4-FFF2-40B4-BE49-F238E27FC236}">
                <a16:creationId xmlns:a16="http://schemas.microsoft.com/office/drawing/2014/main" id="{99B818B6-6595-4CAE-B054-E1F3A9DEB14D}"/>
              </a:ext>
            </a:extLst>
          </p:cNvPr>
          <p:cNvSpPr/>
          <p:nvPr/>
        </p:nvSpPr>
        <p:spPr>
          <a:xfrm>
            <a:off x="2108759" y="1894744"/>
            <a:ext cx="731226" cy="73122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3" name="椭圆 52">
            <a:extLst>
              <a:ext uri="{FF2B5EF4-FFF2-40B4-BE49-F238E27FC236}">
                <a16:creationId xmlns:a16="http://schemas.microsoft.com/office/drawing/2014/main" id="{3A751FFE-A4CE-4E1B-80A2-C587CB7EC350}"/>
              </a:ext>
            </a:extLst>
          </p:cNvPr>
          <p:cNvSpPr/>
          <p:nvPr/>
        </p:nvSpPr>
        <p:spPr>
          <a:xfrm>
            <a:off x="546800" y="3755781"/>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4" name="椭圆 53">
            <a:extLst>
              <a:ext uri="{FF2B5EF4-FFF2-40B4-BE49-F238E27FC236}">
                <a16:creationId xmlns:a16="http://schemas.microsoft.com/office/drawing/2014/main" id="{737BE9C9-3135-4631-8929-7DC413C33831}"/>
              </a:ext>
            </a:extLst>
          </p:cNvPr>
          <p:cNvSpPr/>
          <p:nvPr/>
        </p:nvSpPr>
        <p:spPr>
          <a:xfrm>
            <a:off x="8579720" y="957629"/>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5" name="椭圆 54">
            <a:extLst>
              <a:ext uri="{FF2B5EF4-FFF2-40B4-BE49-F238E27FC236}">
                <a16:creationId xmlns:a16="http://schemas.microsoft.com/office/drawing/2014/main" id="{E2623A2D-AFF1-45DF-A158-A7765261934D}"/>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Tree>
    <p:extLst>
      <p:ext uri="{BB962C8B-B14F-4D97-AF65-F5344CB8AC3E}">
        <p14:creationId xmlns:p14="http://schemas.microsoft.com/office/powerpoint/2010/main" val="41082813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ppt_w</p:attrName>
                                        </p:attrNameLst>
                                      </p:cBhvr>
                                      <p:tavLst>
                                        <p:tav tm="0">
                                          <p:val>
                                            <p:fltVal val="0"/>
                                          </p:val>
                                        </p:tav>
                                        <p:tav tm="100000">
                                          <p:val>
                                            <p:strVal val="#ppt_w"/>
                                          </p:val>
                                        </p:tav>
                                      </p:tavLst>
                                    </p:anim>
                                    <p:anim calcmode="lin" valueType="num">
                                      <p:cBhvr>
                                        <p:cTn id="8" dur="1000" fill="hold"/>
                                        <p:tgtEl>
                                          <p:spTgt spid="39"/>
                                        </p:tgtEl>
                                        <p:attrNameLst>
                                          <p:attrName>ppt_h</p:attrName>
                                        </p:attrNameLst>
                                      </p:cBhvr>
                                      <p:tavLst>
                                        <p:tav tm="0">
                                          <p:val>
                                            <p:fltVal val="0"/>
                                          </p:val>
                                        </p:tav>
                                        <p:tav tm="100000">
                                          <p:val>
                                            <p:strVal val="#ppt_h"/>
                                          </p:val>
                                        </p:tav>
                                      </p:tavLst>
                                    </p:anim>
                                    <p:anim calcmode="lin" valueType="num">
                                      <p:cBhvr>
                                        <p:cTn id="9" dur="1000" fill="hold"/>
                                        <p:tgtEl>
                                          <p:spTgt spid="39"/>
                                        </p:tgtEl>
                                        <p:attrNameLst>
                                          <p:attrName>style.rotation</p:attrName>
                                        </p:attrNameLst>
                                      </p:cBhvr>
                                      <p:tavLst>
                                        <p:tav tm="0">
                                          <p:val>
                                            <p:fltVal val="90"/>
                                          </p:val>
                                        </p:tav>
                                        <p:tav tm="100000">
                                          <p:val>
                                            <p:fltVal val="0"/>
                                          </p:val>
                                        </p:tav>
                                      </p:tavLst>
                                    </p:anim>
                                    <p:animEffect transition="in" filter="fade">
                                      <p:cBhvr>
                                        <p:cTn id="10" dur="10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wipe(left)">
                                      <p:cBhvr>
                                        <p:cTn id="15" dur="500"/>
                                        <p:tgtEl>
                                          <p:spTgt spid="45"/>
                                        </p:tgtEl>
                                      </p:cBhvr>
                                    </p:animEffect>
                                  </p:childTnLst>
                                </p:cTn>
                              </p:par>
                              <p:par>
                                <p:cTn id="16" presetID="10" presetClass="entr" presetSubtype="0" fill="hold"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par>
                                <p:cTn id="19" presetID="2" presetClass="entr" presetSubtype="4"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additive="base">
                                        <p:cTn id="21" dur="500" fill="hold"/>
                                        <p:tgtEl>
                                          <p:spTgt spid="47"/>
                                        </p:tgtEl>
                                        <p:attrNameLst>
                                          <p:attrName>ppt_x</p:attrName>
                                        </p:attrNameLst>
                                      </p:cBhvr>
                                      <p:tavLst>
                                        <p:tav tm="0">
                                          <p:val>
                                            <p:strVal val="#ppt_x"/>
                                          </p:val>
                                        </p:tav>
                                        <p:tav tm="100000">
                                          <p:val>
                                            <p:strVal val="#ppt_x"/>
                                          </p:val>
                                        </p:tav>
                                      </p:tavLst>
                                    </p:anim>
                                    <p:anim calcmode="lin" valueType="num">
                                      <p:cBhvr additive="base">
                                        <p:cTn id="22" dur="500" fill="hold"/>
                                        <p:tgtEl>
                                          <p:spTgt spid="47"/>
                                        </p:tgtEl>
                                        <p:attrNameLst>
                                          <p:attrName>ppt_y</p:attrName>
                                        </p:attrNameLst>
                                      </p:cBhvr>
                                      <p:tavLst>
                                        <p:tav tm="0">
                                          <p:val>
                                            <p:strVal val="1+#ppt_h/2"/>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fade">
                                      <p:cBhvr>
                                        <p:cTn id="2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5" grpId="0"/>
      <p:bldP spid="4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a:extLst>
              <a:ext uri="{FF2B5EF4-FFF2-40B4-BE49-F238E27FC236}">
                <a16:creationId xmlns:a16="http://schemas.microsoft.com/office/drawing/2014/main" id="{A2BB2BD1-F515-4FE8-BEF8-635EC3778324}"/>
              </a:ext>
            </a:extLst>
          </p:cNvPr>
          <p:cNvCxnSpPr/>
          <p:nvPr/>
        </p:nvCxnSpPr>
        <p:spPr>
          <a:xfrm>
            <a:off x="5448059" y="2290667"/>
            <a:ext cx="5748338" cy="0"/>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7" name="íṣļîḓè">
            <a:extLst>
              <a:ext uri="{FF2B5EF4-FFF2-40B4-BE49-F238E27FC236}">
                <a16:creationId xmlns:a16="http://schemas.microsoft.com/office/drawing/2014/main" id="{7B9504D4-3DE4-45D4-ACCF-491EC77C46BE}"/>
              </a:ext>
            </a:extLst>
          </p:cNvPr>
          <p:cNvSpPr/>
          <p:nvPr/>
        </p:nvSpPr>
        <p:spPr>
          <a:xfrm>
            <a:off x="5717425" y="2595559"/>
            <a:ext cx="759334" cy="759334"/>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1440" tIns="45720" rIns="91440" bIns="45720" rtlCol="0" anchor="ctr">
            <a:normAutofit/>
          </a:bodyPr>
          <a:lstStyle/>
          <a:p>
            <a:pPr algn="ctr"/>
            <a:r>
              <a:rPr lang="en-US" altLang="zh-CN" sz="1600" b="1" dirty="0">
                <a:latin typeface="思源黑体" panose="020B0500000000000000" pitchFamily="34" charset="-122"/>
                <a:ea typeface="思源黑体" panose="020B0500000000000000" pitchFamily="34" charset="-122"/>
                <a:sym typeface="思源黑体" panose="020B0500000000000000" pitchFamily="34" charset="-122"/>
              </a:rPr>
              <a:t>1</a:t>
            </a:r>
            <a:endParaRPr lang="zh-CN" altLang="en-US" sz="1600" b="1"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iṩľîḍê">
            <a:extLst>
              <a:ext uri="{FF2B5EF4-FFF2-40B4-BE49-F238E27FC236}">
                <a16:creationId xmlns:a16="http://schemas.microsoft.com/office/drawing/2014/main" id="{61FFAB6F-42A8-4470-9976-D15797A99778}"/>
              </a:ext>
            </a:extLst>
          </p:cNvPr>
          <p:cNvSpPr/>
          <p:nvPr/>
        </p:nvSpPr>
        <p:spPr>
          <a:xfrm>
            <a:off x="7894142" y="2595559"/>
            <a:ext cx="759334" cy="759334"/>
          </a:xfrm>
          <a:prstGeom prst="ellips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1440" tIns="45720" rIns="91440" bIns="45720" rtlCol="0" anchor="ctr">
            <a:normAutofit/>
          </a:bodyPr>
          <a:lstStyle/>
          <a:p>
            <a:pPr algn="ctr"/>
            <a:r>
              <a:rPr lang="en-US" altLang="zh-CN" sz="1600" b="1">
                <a:latin typeface="思源黑体" panose="020B0500000000000000" pitchFamily="34" charset="-122"/>
                <a:ea typeface="思源黑体" panose="020B0500000000000000" pitchFamily="34" charset="-122"/>
                <a:sym typeface="思源黑体" panose="020B0500000000000000" pitchFamily="34" charset="-122"/>
              </a:rPr>
              <a:t>2</a:t>
            </a:r>
            <a:endParaRPr lang="zh-CN" altLang="en-US" sz="1600" b="1"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í$ļïďê">
            <a:extLst>
              <a:ext uri="{FF2B5EF4-FFF2-40B4-BE49-F238E27FC236}">
                <a16:creationId xmlns:a16="http://schemas.microsoft.com/office/drawing/2014/main" id="{CAC9CD68-29E6-4DE5-80C2-5A8DF30F6084}"/>
              </a:ext>
            </a:extLst>
          </p:cNvPr>
          <p:cNvSpPr/>
          <p:nvPr/>
        </p:nvSpPr>
        <p:spPr>
          <a:xfrm>
            <a:off x="10070859" y="2595559"/>
            <a:ext cx="759334" cy="759334"/>
          </a:xfrm>
          <a:prstGeom prst="ellipse">
            <a:avLst/>
          </a:prstGeom>
          <a:solidFill>
            <a:srgbClr val="CCB5A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1440" tIns="45720" rIns="91440" bIns="45720" rtlCol="0" anchor="ctr">
            <a:normAutofit/>
          </a:bodyPr>
          <a:lstStyle/>
          <a:p>
            <a:pPr algn="ctr"/>
            <a:r>
              <a:rPr lang="en-US" altLang="zh-CN" sz="1600" b="1">
                <a:latin typeface="思源黑体" panose="020B0500000000000000" pitchFamily="34" charset="-122"/>
                <a:ea typeface="思源黑体" panose="020B0500000000000000" pitchFamily="34" charset="-122"/>
                <a:sym typeface="思源黑体" panose="020B0500000000000000" pitchFamily="34" charset="-122"/>
              </a:rPr>
              <a:t>3</a:t>
            </a:r>
            <a:endParaRPr lang="zh-CN" altLang="en-US" sz="1600" b="1"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7" name="矩形 46">
            <a:extLst>
              <a:ext uri="{FF2B5EF4-FFF2-40B4-BE49-F238E27FC236}">
                <a16:creationId xmlns:a16="http://schemas.microsoft.com/office/drawing/2014/main" id="{E2FFD5C4-E715-440E-8BA4-65E6C64E78F3}"/>
              </a:ext>
            </a:extLst>
          </p:cNvPr>
          <p:cNvSpPr/>
          <p:nvPr/>
        </p:nvSpPr>
        <p:spPr>
          <a:xfrm>
            <a:off x="1083391" y="0"/>
            <a:ext cx="3293113" cy="6881684"/>
          </a:xfrm>
          <a:prstGeom prst="rect">
            <a:avLst/>
          </a:prstGeom>
          <a:blipFill>
            <a:blip r:embed="rId3"/>
            <a:stretch>
              <a:fillRect l="-19734" r="-1958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Synergistically utilize technically sound portals with frictionless chains. Dramatically customize…">
            <a:extLst>
              <a:ext uri="{FF2B5EF4-FFF2-40B4-BE49-F238E27FC236}">
                <a16:creationId xmlns:a16="http://schemas.microsoft.com/office/drawing/2014/main" id="{A0ACD23D-4607-4C88-8616-7F4119F9652B}"/>
              </a:ext>
            </a:extLst>
          </p:cNvPr>
          <p:cNvSpPr txBox="1"/>
          <p:nvPr/>
        </p:nvSpPr>
        <p:spPr>
          <a:xfrm>
            <a:off x="4958199" y="3519693"/>
            <a:ext cx="2251439" cy="2186432"/>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ct val="120000"/>
              </a:lnSpc>
            </a:pPr>
            <a:r>
              <a:rPr lang="en-US" sz="2400" dirty="0" err="1">
                <a:latin typeface="Calibri" panose="020F0502020204030204" pitchFamily="34" charset="0"/>
                <a:cs typeface="Calibri" panose="020F0502020204030204" pitchFamily="34" charset="0"/>
              </a:rPr>
              <a:t>Giúp</a:t>
            </a:r>
            <a:r>
              <a:rPr lang="en-US" sz="2400" dirty="0">
                <a:latin typeface="Calibri" panose="020F0502020204030204" pitchFamily="34" charset="0"/>
                <a:cs typeface="Calibri" panose="020F0502020204030204" pitchFamily="34" charset="0"/>
              </a:rPr>
              <a:t> con </a:t>
            </a:r>
          </a:p>
          <a:p>
            <a:pPr algn="ctr">
              <a:lnSpc>
                <a:spcPct val="120000"/>
              </a:lnSpc>
            </a:pPr>
            <a:r>
              <a:rPr lang="en-US" sz="2400" dirty="0" err="1">
                <a:latin typeface="Calibri" panose="020F0502020204030204" pitchFamily="34" charset="0"/>
                <a:cs typeface="Calibri" panose="020F0502020204030204" pitchFamily="34" charset="0"/>
              </a:rPr>
              <a:t>ng­ười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có</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nghị</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lực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vượt</a:t>
            </a:r>
            <a:r>
              <a:rPr lang="en-US" sz="2400" dirty="0">
                <a:latin typeface="Calibri" panose="020F0502020204030204" pitchFamily="34" charset="0"/>
                <a:cs typeface="Calibri" panose="020F0502020204030204" pitchFamily="34" charset="0"/>
              </a:rPr>
              <a:t> qua </a:t>
            </a:r>
            <a:r>
              <a:rPr lang="en-US" sz="2400" b="1" dirty="0" err="1">
                <a:solidFill>
                  <a:srgbClr val="FF0000"/>
                </a:solidFill>
                <a:latin typeface="Calibri" panose="020F0502020204030204" pitchFamily="34" charset="0"/>
                <a:cs typeface="Calibri" panose="020F0502020204030204" pitchFamily="34" charset="0"/>
              </a:rPr>
              <a:t>khó</a:t>
            </a:r>
            <a:r>
              <a:rPr lang="en-US" sz="2400" b="1" dirty="0">
                <a:solidFill>
                  <a:srgbClr val="FF0000"/>
                </a:solidFill>
                <a:latin typeface="Calibri" panose="020F0502020204030204" pitchFamily="34" charset="0"/>
                <a:cs typeface="Calibri" panose="020F0502020204030204" pitchFamily="34" charset="0"/>
              </a:rPr>
              <a:t> </a:t>
            </a:r>
            <a:r>
              <a:rPr lang="en-US" sz="2400" b="1" dirty="0" err="1">
                <a:solidFill>
                  <a:srgbClr val="FF0000"/>
                </a:solidFill>
                <a:latin typeface="Calibri" panose="020F0502020204030204" pitchFamily="34" charset="0"/>
                <a:cs typeface="Calibri" panose="020F0502020204030204" pitchFamily="34" charset="0"/>
              </a:rPr>
              <a:t>khăn</a:t>
            </a:r>
            <a:r>
              <a:rPr lang="en-US" sz="2400" b="1" dirty="0">
                <a:solidFill>
                  <a:srgbClr val="FF0000"/>
                </a:solidFill>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để</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hoàn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thành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nhiệm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vụ</a:t>
            </a:r>
            <a:endParaRPr lang="zh-CN" altLang="en-US" sz="2000" spc="300" dirty="0">
              <a:solidFill>
                <a:schemeClr val="bg1">
                  <a:lumMod val="65000"/>
                </a:schemeClr>
              </a:solidFill>
              <a:latin typeface="Calibri" panose="020F0502020204030204" pitchFamily="34" charset="0"/>
              <a:ea typeface="思源黑体 Light" panose="020B0300000000000000" pitchFamily="34" charset="-122"/>
              <a:cs typeface="Calibri" panose="020F0502020204030204" pitchFamily="34" charset="0"/>
              <a:sym typeface="思源黑体 Medium" panose="020B0600000000000000" pitchFamily="34" charset="-122"/>
            </a:endParaRPr>
          </a:p>
        </p:txBody>
      </p:sp>
      <p:sp>
        <p:nvSpPr>
          <p:cNvPr id="14" name="Synergistically utilize technically sound portals with frictionless chains. Dramatically customize…">
            <a:extLst>
              <a:ext uri="{FF2B5EF4-FFF2-40B4-BE49-F238E27FC236}">
                <a16:creationId xmlns:a16="http://schemas.microsoft.com/office/drawing/2014/main" id="{270E8B2D-3F40-4AAC-B035-DA2AFA724CD6}"/>
              </a:ext>
            </a:extLst>
          </p:cNvPr>
          <p:cNvSpPr txBox="1"/>
          <p:nvPr/>
        </p:nvSpPr>
        <p:spPr>
          <a:xfrm>
            <a:off x="7546816" y="3519693"/>
            <a:ext cx="1813037" cy="2186432"/>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ct val="120000"/>
              </a:lnSpc>
            </a:pPr>
            <a:r>
              <a:rPr lang="vi-VN" sz="2400">
                <a:latin typeface="Calibri" panose="020F0502020204030204" pitchFamily="34" charset="0"/>
                <a:cs typeface="Calibri" panose="020F0502020204030204" pitchFamily="34" charset="0"/>
              </a:rPr>
              <a:t>Giúp con người có thêm sự sáng tạo, làm nên sự nghiệp lớn.</a:t>
            </a:r>
            <a:endParaRPr lang="zh-CN" altLang="en-US" sz="2800" spc="300" dirty="0">
              <a:solidFill>
                <a:schemeClr val="bg1">
                  <a:lumMod val="65000"/>
                </a:schemeClr>
              </a:solidFill>
              <a:latin typeface="Calibri" panose="020F0502020204030204" pitchFamily="34" charset="0"/>
              <a:ea typeface="思源黑体 Light" panose="020B0300000000000000" pitchFamily="34" charset="-122"/>
              <a:cs typeface="Calibri" panose="020F0502020204030204" pitchFamily="34" charset="0"/>
              <a:sym typeface="思源黑体 Medium" panose="020B0600000000000000" pitchFamily="34" charset="-122"/>
            </a:endParaRPr>
          </a:p>
        </p:txBody>
      </p:sp>
      <p:sp>
        <p:nvSpPr>
          <p:cNvPr id="17" name="Synergistically utilize technically sound portals with frictionless chains. Dramatically customize…">
            <a:extLst>
              <a:ext uri="{FF2B5EF4-FFF2-40B4-BE49-F238E27FC236}">
                <a16:creationId xmlns:a16="http://schemas.microsoft.com/office/drawing/2014/main" id="{3AB69C6A-D5DE-4DF2-99D1-E42F2232868A}"/>
              </a:ext>
            </a:extLst>
          </p:cNvPr>
          <p:cNvSpPr txBox="1"/>
          <p:nvPr/>
        </p:nvSpPr>
        <p:spPr>
          <a:xfrm>
            <a:off x="9682988" y="3588462"/>
            <a:ext cx="1813037" cy="147732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r>
              <a:rPr lang="en-US" sz="2400" dirty="0" err="1">
                <a:latin typeface="Calibri" panose="020F0502020204030204" pitchFamily="34" charset="0"/>
                <a:cs typeface="Calibri" panose="020F0502020204030204" pitchFamily="34" charset="0"/>
              </a:rPr>
              <a:t>Được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mọi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ngư­ời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tôn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trọng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quý</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mến</a:t>
            </a:r>
            <a:r>
              <a:rPr lang="en-US" sz="2400" dirty="0">
                <a:latin typeface="Calibri" panose="020F0502020204030204" pitchFamily="34" charset="0"/>
                <a:cs typeface="Calibri" panose="020F0502020204030204" pitchFamily="34" charset="0"/>
              </a:rPr>
              <a:t>.</a:t>
            </a:r>
          </a:p>
        </p:txBody>
      </p:sp>
      <p:sp>
        <p:nvSpPr>
          <p:cNvPr id="19" name="iṩļïḓè">
            <a:extLst>
              <a:ext uri="{FF2B5EF4-FFF2-40B4-BE49-F238E27FC236}">
                <a16:creationId xmlns:a16="http://schemas.microsoft.com/office/drawing/2014/main" id="{ED8CE8F8-3CF2-49E5-8BBF-92EF04828EB8}"/>
              </a:ext>
            </a:extLst>
          </p:cNvPr>
          <p:cNvSpPr txBox="1"/>
          <p:nvPr/>
        </p:nvSpPr>
        <p:spPr bwMode="auto">
          <a:xfrm>
            <a:off x="4972242" y="1129393"/>
            <a:ext cx="6849643" cy="781608"/>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sz="4400" dirty="0">
                <a:solidFill>
                  <a:schemeClr val="bg1">
                    <a:lumMod val="65000"/>
                  </a:schemeClr>
                </a:solidFill>
                <a:ea typeface="思源黑体" panose="020B0500000000000000" pitchFamily="34" charset="-122"/>
                <a:sym typeface="思源黑体" panose="020B0500000000000000" pitchFamily="34" charset="-122"/>
              </a:rPr>
              <a:t>Ý NGHĨA SỰ TỰ TIN</a:t>
            </a:r>
          </a:p>
        </p:txBody>
      </p:sp>
    </p:spTree>
    <p:custDataLst>
      <p:tags r:id="rId1"/>
    </p:custDataLst>
    <p:extLst>
      <p:ext uri="{BB962C8B-B14F-4D97-AF65-F5344CB8AC3E}">
        <p14:creationId xmlns:p14="http://schemas.microsoft.com/office/powerpoint/2010/main" val="28326131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椭圆 38">
            <a:extLst>
              <a:ext uri="{FF2B5EF4-FFF2-40B4-BE49-F238E27FC236}">
                <a16:creationId xmlns:a16="http://schemas.microsoft.com/office/drawing/2014/main" id="{69F7C483-1F75-41B1-B44A-604D23EA3298}"/>
              </a:ext>
            </a:extLst>
          </p:cNvPr>
          <p:cNvSpPr/>
          <p:nvPr/>
        </p:nvSpPr>
        <p:spPr>
          <a:xfrm>
            <a:off x="4888621" y="793596"/>
            <a:ext cx="2579077" cy="2579077"/>
          </a:xfrm>
          <a:prstGeom prst="ellipse">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0" name="组合 39">
            <a:extLst>
              <a:ext uri="{FF2B5EF4-FFF2-40B4-BE49-F238E27FC236}">
                <a16:creationId xmlns:a16="http://schemas.microsoft.com/office/drawing/2014/main" id="{742B4455-4F55-4CF8-B6DE-0063809E288A}"/>
              </a:ext>
            </a:extLst>
          </p:cNvPr>
          <p:cNvGrpSpPr/>
          <p:nvPr/>
        </p:nvGrpSpPr>
        <p:grpSpPr>
          <a:xfrm>
            <a:off x="5670159" y="5912004"/>
            <a:ext cx="1016000" cy="152400"/>
            <a:chOff x="-2407920" y="-1463040"/>
            <a:chExt cx="1828800" cy="274320"/>
          </a:xfrm>
          <a:solidFill>
            <a:srgbClr val="CCB5A5"/>
          </a:solidFill>
        </p:grpSpPr>
        <p:sp>
          <p:nvSpPr>
            <p:cNvPr id="41" name="椭圆 40">
              <a:extLst>
                <a:ext uri="{FF2B5EF4-FFF2-40B4-BE49-F238E27FC236}">
                  <a16:creationId xmlns:a16="http://schemas.microsoft.com/office/drawing/2014/main" id="{DE430846-BD63-4006-9FAD-FC44D63C7FFA}"/>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2" name="椭圆 41">
              <a:extLst>
                <a:ext uri="{FF2B5EF4-FFF2-40B4-BE49-F238E27FC236}">
                  <a16:creationId xmlns:a16="http://schemas.microsoft.com/office/drawing/2014/main" id="{BB98FE5E-D579-4020-B22B-F2343BE075E1}"/>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3" name="椭圆 42">
              <a:extLst>
                <a:ext uri="{FF2B5EF4-FFF2-40B4-BE49-F238E27FC236}">
                  <a16:creationId xmlns:a16="http://schemas.microsoft.com/office/drawing/2014/main" id="{7F9C7D15-88FA-4FFD-AF0F-F47DE41131C0}"/>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4" name="椭圆 43">
              <a:extLst>
                <a:ext uri="{FF2B5EF4-FFF2-40B4-BE49-F238E27FC236}">
                  <a16:creationId xmlns:a16="http://schemas.microsoft.com/office/drawing/2014/main" id="{350121EB-2179-44A7-BAB0-59E86C40A2A8}"/>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45" name="文本框 44">
            <a:extLst>
              <a:ext uri="{FF2B5EF4-FFF2-40B4-BE49-F238E27FC236}">
                <a16:creationId xmlns:a16="http://schemas.microsoft.com/office/drawing/2014/main" id="{2E868123-CE59-45B0-977D-ADDC330FD847}"/>
              </a:ext>
            </a:extLst>
          </p:cNvPr>
          <p:cNvSpPr txBox="1"/>
          <p:nvPr/>
        </p:nvSpPr>
        <p:spPr>
          <a:xfrm>
            <a:off x="4652242" y="3606479"/>
            <a:ext cx="2960396"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FOUR</a:t>
            </a:r>
            <a:endParaRPr lang="zh-CN" altLang="en-US"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46" name="直接连接符 45">
            <a:extLst>
              <a:ext uri="{FF2B5EF4-FFF2-40B4-BE49-F238E27FC236}">
                <a16:creationId xmlns:a16="http://schemas.microsoft.com/office/drawing/2014/main" id="{087966FE-6422-491C-A198-3FA08F243323}"/>
              </a:ext>
            </a:extLst>
          </p:cNvPr>
          <p:cNvCxnSpPr>
            <a:cxnSpLocks/>
          </p:cNvCxnSpPr>
          <p:nvPr/>
        </p:nvCxnSpPr>
        <p:spPr>
          <a:xfrm>
            <a:off x="4081839" y="4910812"/>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iṩļïḓè">
            <a:extLst>
              <a:ext uri="{FF2B5EF4-FFF2-40B4-BE49-F238E27FC236}">
                <a16:creationId xmlns:a16="http://schemas.microsoft.com/office/drawing/2014/main" id="{DEA1663F-278E-4570-ACA1-48350BAA8E33}"/>
              </a:ext>
            </a:extLst>
          </p:cNvPr>
          <p:cNvSpPr txBox="1"/>
          <p:nvPr/>
        </p:nvSpPr>
        <p:spPr bwMode="auto">
          <a:xfrm>
            <a:off x="5185673" y="4657900"/>
            <a:ext cx="2120437"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solidFill>
                  <a:schemeClr val="bg1">
                    <a:lumMod val="6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rPr>
              <a:t>CÁCH RÈN LUYỆN</a:t>
            </a:r>
          </a:p>
        </p:txBody>
      </p:sp>
      <p:cxnSp>
        <p:nvCxnSpPr>
          <p:cNvPr id="48" name="直接连接符 47">
            <a:extLst>
              <a:ext uri="{FF2B5EF4-FFF2-40B4-BE49-F238E27FC236}">
                <a16:creationId xmlns:a16="http://schemas.microsoft.com/office/drawing/2014/main" id="{30A459DE-AB7C-453F-A242-2A7BB0D53D0B}"/>
              </a:ext>
            </a:extLst>
          </p:cNvPr>
          <p:cNvCxnSpPr>
            <a:cxnSpLocks/>
          </p:cNvCxnSpPr>
          <p:nvPr/>
        </p:nvCxnSpPr>
        <p:spPr>
          <a:xfrm>
            <a:off x="7278872" y="4899494"/>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a:extLst>
              <a:ext uri="{FF2B5EF4-FFF2-40B4-BE49-F238E27FC236}">
                <a16:creationId xmlns:a16="http://schemas.microsoft.com/office/drawing/2014/main" id="{7B9E64C7-D3CB-4987-9D73-984673445FD3}"/>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0" name="椭圆 49">
            <a:extLst>
              <a:ext uri="{FF2B5EF4-FFF2-40B4-BE49-F238E27FC236}">
                <a16:creationId xmlns:a16="http://schemas.microsoft.com/office/drawing/2014/main" id="{5F154455-16D9-4495-AB49-2357A983BACD}"/>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1" name="椭圆 50">
            <a:extLst>
              <a:ext uri="{FF2B5EF4-FFF2-40B4-BE49-F238E27FC236}">
                <a16:creationId xmlns:a16="http://schemas.microsoft.com/office/drawing/2014/main" id="{B0C054C6-2C0E-453A-9577-531AB49AD0C9}"/>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2" name="椭圆 51">
            <a:extLst>
              <a:ext uri="{FF2B5EF4-FFF2-40B4-BE49-F238E27FC236}">
                <a16:creationId xmlns:a16="http://schemas.microsoft.com/office/drawing/2014/main" id="{1B74C94D-A45A-41FC-854F-BDDE753348CE}"/>
              </a:ext>
            </a:extLst>
          </p:cNvPr>
          <p:cNvSpPr/>
          <p:nvPr/>
        </p:nvSpPr>
        <p:spPr>
          <a:xfrm>
            <a:off x="2108759" y="1894744"/>
            <a:ext cx="731226" cy="73122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3" name="椭圆 52">
            <a:extLst>
              <a:ext uri="{FF2B5EF4-FFF2-40B4-BE49-F238E27FC236}">
                <a16:creationId xmlns:a16="http://schemas.microsoft.com/office/drawing/2014/main" id="{8C311CD9-9407-456A-A919-09B76D6B3582}"/>
              </a:ext>
            </a:extLst>
          </p:cNvPr>
          <p:cNvSpPr/>
          <p:nvPr/>
        </p:nvSpPr>
        <p:spPr>
          <a:xfrm>
            <a:off x="546800" y="3755781"/>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4" name="椭圆 53">
            <a:extLst>
              <a:ext uri="{FF2B5EF4-FFF2-40B4-BE49-F238E27FC236}">
                <a16:creationId xmlns:a16="http://schemas.microsoft.com/office/drawing/2014/main" id="{A121E4AE-F755-4247-8501-80DEC69A4227}"/>
              </a:ext>
            </a:extLst>
          </p:cNvPr>
          <p:cNvSpPr/>
          <p:nvPr/>
        </p:nvSpPr>
        <p:spPr>
          <a:xfrm>
            <a:off x="8579720" y="957629"/>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5" name="椭圆 54">
            <a:extLst>
              <a:ext uri="{FF2B5EF4-FFF2-40B4-BE49-F238E27FC236}">
                <a16:creationId xmlns:a16="http://schemas.microsoft.com/office/drawing/2014/main" id="{C816EE3F-1F8F-4033-8971-6A99D14E2D30}"/>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Tree>
    <p:extLst>
      <p:ext uri="{BB962C8B-B14F-4D97-AF65-F5344CB8AC3E}">
        <p14:creationId xmlns:p14="http://schemas.microsoft.com/office/powerpoint/2010/main" val="12295261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ppt_w</p:attrName>
                                        </p:attrNameLst>
                                      </p:cBhvr>
                                      <p:tavLst>
                                        <p:tav tm="0">
                                          <p:val>
                                            <p:fltVal val="0"/>
                                          </p:val>
                                        </p:tav>
                                        <p:tav tm="100000">
                                          <p:val>
                                            <p:strVal val="#ppt_w"/>
                                          </p:val>
                                        </p:tav>
                                      </p:tavLst>
                                    </p:anim>
                                    <p:anim calcmode="lin" valueType="num">
                                      <p:cBhvr>
                                        <p:cTn id="8" dur="1000" fill="hold"/>
                                        <p:tgtEl>
                                          <p:spTgt spid="39"/>
                                        </p:tgtEl>
                                        <p:attrNameLst>
                                          <p:attrName>ppt_h</p:attrName>
                                        </p:attrNameLst>
                                      </p:cBhvr>
                                      <p:tavLst>
                                        <p:tav tm="0">
                                          <p:val>
                                            <p:fltVal val="0"/>
                                          </p:val>
                                        </p:tav>
                                        <p:tav tm="100000">
                                          <p:val>
                                            <p:strVal val="#ppt_h"/>
                                          </p:val>
                                        </p:tav>
                                      </p:tavLst>
                                    </p:anim>
                                    <p:anim calcmode="lin" valueType="num">
                                      <p:cBhvr>
                                        <p:cTn id="9" dur="1000" fill="hold"/>
                                        <p:tgtEl>
                                          <p:spTgt spid="39"/>
                                        </p:tgtEl>
                                        <p:attrNameLst>
                                          <p:attrName>style.rotation</p:attrName>
                                        </p:attrNameLst>
                                      </p:cBhvr>
                                      <p:tavLst>
                                        <p:tav tm="0">
                                          <p:val>
                                            <p:fltVal val="90"/>
                                          </p:val>
                                        </p:tav>
                                        <p:tav tm="100000">
                                          <p:val>
                                            <p:fltVal val="0"/>
                                          </p:val>
                                        </p:tav>
                                      </p:tavLst>
                                    </p:anim>
                                    <p:animEffect transition="in" filter="fade">
                                      <p:cBhvr>
                                        <p:cTn id="10" dur="10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wipe(left)">
                                      <p:cBhvr>
                                        <p:cTn id="15" dur="500"/>
                                        <p:tgtEl>
                                          <p:spTgt spid="45"/>
                                        </p:tgtEl>
                                      </p:cBhvr>
                                    </p:animEffect>
                                  </p:childTnLst>
                                </p:cTn>
                              </p:par>
                              <p:par>
                                <p:cTn id="16" presetID="10" presetClass="entr" presetSubtype="0" fill="hold"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par>
                                <p:cTn id="19" presetID="2" presetClass="entr" presetSubtype="4"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additive="base">
                                        <p:cTn id="21" dur="500" fill="hold"/>
                                        <p:tgtEl>
                                          <p:spTgt spid="47"/>
                                        </p:tgtEl>
                                        <p:attrNameLst>
                                          <p:attrName>ppt_x</p:attrName>
                                        </p:attrNameLst>
                                      </p:cBhvr>
                                      <p:tavLst>
                                        <p:tav tm="0">
                                          <p:val>
                                            <p:strVal val="#ppt_x"/>
                                          </p:val>
                                        </p:tav>
                                        <p:tav tm="100000">
                                          <p:val>
                                            <p:strVal val="#ppt_x"/>
                                          </p:val>
                                        </p:tav>
                                      </p:tavLst>
                                    </p:anim>
                                    <p:anim calcmode="lin" valueType="num">
                                      <p:cBhvr additive="base">
                                        <p:cTn id="22" dur="500" fill="hold"/>
                                        <p:tgtEl>
                                          <p:spTgt spid="47"/>
                                        </p:tgtEl>
                                        <p:attrNameLst>
                                          <p:attrName>ppt_y</p:attrName>
                                        </p:attrNameLst>
                                      </p:cBhvr>
                                      <p:tavLst>
                                        <p:tav tm="0">
                                          <p:val>
                                            <p:strVal val="1+#ppt_h/2"/>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fade">
                                      <p:cBhvr>
                                        <p:cTn id="2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5" grpId="0"/>
      <p:bldP spid="4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PA-组合 5">
            <a:extLst>
              <a:ext uri="{FF2B5EF4-FFF2-40B4-BE49-F238E27FC236}">
                <a16:creationId xmlns:a16="http://schemas.microsoft.com/office/drawing/2014/main" id="{58B5552B-E792-4B65-B8E6-098FC3861E1E}"/>
              </a:ext>
            </a:extLst>
          </p:cNvPr>
          <p:cNvGrpSpPr/>
          <p:nvPr>
            <p:custDataLst>
              <p:tags r:id="rId2"/>
            </p:custDataLst>
          </p:nvPr>
        </p:nvGrpSpPr>
        <p:grpSpPr>
          <a:xfrm>
            <a:off x="2315205" y="423225"/>
            <a:ext cx="9634568" cy="4728338"/>
            <a:chOff x="1593641" y="1221577"/>
            <a:chExt cx="9634568" cy="4728338"/>
          </a:xfrm>
        </p:grpSpPr>
        <p:sp>
          <p:nvSpPr>
            <p:cNvPr id="72" name="PA-矩形 3">
              <a:extLst>
                <a:ext uri="{FF2B5EF4-FFF2-40B4-BE49-F238E27FC236}">
                  <a16:creationId xmlns:a16="http://schemas.microsoft.com/office/drawing/2014/main" id="{7F0B185F-3FF8-4F32-BC1B-8164422E117D}"/>
                </a:ext>
              </a:extLst>
            </p:cNvPr>
            <p:cNvSpPr txBox="1">
              <a:spLocks noChangeArrowheads="1"/>
            </p:cNvSpPr>
            <p:nvPr>
              <p:custDataLst>
                <p:tags r:id="rId8"/>
              </p:custDataLst>
            </p:nvPr>
          </p:nvSpPr>
          <p:spPr bwMode="auto">
            <a:xfrm>
              <a:off x="6801558" y="1221577"/>
              <a:ext cx="3893815" cy="833178"/>
            </a:xfrm>
            <a:prstGeom prst="rect">
              <a:avLst/>
            </a:prstGeom>
          </p:spPr>
          <p:txBody>
            <a:bodyPr wrap="square" lIns="90000" tIns="46800" rIns="90000" bIns="46800" anchor="t" anchorCtr="0">
              <a:spAutoFit/>
            </a:bodyPr>
            <a:lstStyle>
              <a:lvl1pPr marL="342900" indent="-342900" eaLnBrk="0" hangingPunct="0">
                <a:spcBef>
                  <a:spcPct val="20000"/>
                </a:spcBef>
                <a:buFont typeface="Arial" panose="020B0604020202020204" pitchFamily="34" charset="0"/>
                <a:buNone/>
                <a:defRPr lang="en-US" altLang="ko-KR" sz="2000" dirty="0" smtClean="0">
                  <a:latin typeface="Microsoft Sans Serif" panose="020B0604020202020204" pitchFamily="34" charset="0"/>
                  <a:ea typeface="+mj-ea"/>
                  <a:cs typeface="Microsoft Sans Serif" panose="020B0604020202020204" pitchFamily="34" charset="0"/>
                </a:defRPr>
              </a:lvl1pPr>
              <a:lvl2pPr marL="742950" indent="-285750" eaLnBrk="0" hangingPunct="0">
                <a:spcBef>
                  <a:spcPct val="20000"/>
                </a:spcBef>
                <a:buFont typeface="Arial" panose="020B0604020202020204" pitchFamily="34" charset="0"/>
                <a:buChar char="–"/>
                <a:defRPr sz="2800">
                  <a:latin typeface="+mn-lt"/>
                  <a:ea typeface="+mn-ea"/>
                </a:defRPr>
              </a:lvl2pPr>
              <a:lvl3pPr marL="1143000" indent="-228600" eaLnBrk="0" hangingPunct="0">
                <a:spcBef>
                  <a:spcPct val="20000"/>
                </a:spcBef>
                <a:buFont typeface="Arial" panose="020B0604020202020204" pitchFamily="34" charset="0"/>
                <a:buChar char="•"/>
                <a:defRPr sz="2400">
                  <a:latin typeface="+mn-lt"/>
                  <a:ea typeface="+mn-ea"/>
                </a:defRPr>
              </a:lvl3pPr>
              <a:lvl4pPr marL="1600200" indent="-228600" eaLnBrk="0" hangingPunct="0">
                <a:spcBef>
                  <a:spcPct val="20000"/>
                </a:spcBef>
                <a:buFont typeface="Arial" panose="020B0604020202020204" pitchFamily="34" charset="0"/>
                <a:buChar char="–"/>
                <a:defRPr sz="2000">
                  <a:latin typeface="+mn-lt"/>
                  <a:ea typeface="+mn-ea"/>
                </a:defRPr>
              </a:lvl4pPr>
              <a:lvl5pPr marL="2057400" indent="-228600" eaLnBrk="0" hangingPunct="0">
                <a:spcBef>
                  <a:spcPct val="20000"/>
                </a:spcBef>
                <a:buFont typeface="Arial" panose="020B0604020202020204" pitchFamily="34" charset="0"/>
                <a:buChar char="»"/>
                <a:defRPr sz="2000">
                  <a:latin typeface="+mn-lt"/>
                  <a:ea typeface="+mn-ea"/>
                </a:defRPr>
              </a:lvl5pPr>
              <a:lvl6pPr marL="2514600" indent="-228600">
                <a:spcBef>
                  <a:spcPct val="20000"/>
                </a:spcBef>
                <a:buFont typeface="Arial" panose="020B0604020202020204" pitchFamily="34" charset="0"/>
                <a:buChar char="•"/>
                <a:defRPr sz="2000">
                  <a:latin typeface="+mn-lt"/>
                  <a:ea typeface="+mn-ea"/>
                </a:defRPr>
              </a:lvl6pPr>
              <a:lvl7pPr marL="2971800" indent="-228600">
                <a:spcBef>
                  <a:spcPct val="20000"/>
                </a:spcBef>
                <a:buFont typeface="Arial" panose="020B0604020202020204" pitchFamily="34" charset="0"/>
                <a:buChar char="•"/>
                <a:defRPr sz="2000">
                  <a:latin typeface="+mn-lt"/>
                  <a:ea typeface="+mn-ea"/>
                </a:defRPr>
              </a:lvl7pPr>
              <a:lvl8pPr marL="3429000" indent="-228600">
                <a:spcBef>
                  <a:spcPct val="20000"/>
                </a:spcBef>
                <a:buFont typeface="Arial" panose="020B0604020202020204" pitchFamily="34" charset="0"/>
                <a:buChar char="•"/>
                <a:defRPr sz="2000">
                  <a:latin typeface="+mn-lt"/>
                  <a:ea typeface="+mn-ea"/>
                </a:defRPr>
              </a:lvl8pPr>
              <a:lvl9pPr marL="3886200" indent="-228600">
                <a:spcBef>
                  <a:spcPct val="20000"/>
                </a:spcBef>
                <a:buFont typeface="Arial" panose="020B0604020202020204" pitchFamily="34" charset="0"/>
                <a:buChar char="•"/>
                <a:defRPr sz="2000">
                  <a:latin typeface="+mn-lt"/>
                  <a:ea typeface="+mn-ea"/>
                </a:defRPr>
              </a:lvl9pPr>
            </a:lstStyle>
            <a:p>
              <a:pPr marL="12700" indent="-12700"/>
              <a:r>
                <a:rPr lang="en-US" altLang="ko-KR" sz="2400" dirty="0">
                  <a:latin typeface="Calibri" panose="020F0502020204030204" pitchFamily="34" charset="0"/>
                  <a:cs typeface="Calibri" panose="020F0502020204030204" pitchFamily="34" charset="0"/>
                </a:rPr>
                <a:t>Chủ động, tự giác trong học tập.</a:t>
              </a:r>
            </a:p>
          </p:txBody>
        </p:sp>
        <p:grpSp>
          <p:nvGrpSpPr>
            <p:cNvPr id="73" name="组合 72">
              <a:extLst>
                <a:ext uri="{FF2B5EF4-FFF2-40B4-BE49-F238E27FC236}">
                  <a16:creationId xmlns:a16="http://schemas.microsoft.com/office/drawing/2014/main" id="{61264684-CCDC-49C8-9090-ADC26915AD48}"/>
                </a:ext>
              </a:extLst>
            </p:cNvPr>
            <p:cNvGrpSpPr/>
            <p:nvPr/>
          </p:nvGrpSpPr>
          <p:grpSpPr>
            <a:xfrm>
              <a:off x="5808510" y="5087115"/>
              <a:ext cx="862800" cy="862800"/>
              <a:chOff x="5808510" y="5087115"/>
              <a:chExt cx="862800" cy="862800"/>
            </a:xfrm>
          </p:grpSpPr>
          <p:sp>
            <p:nvSpPr>
              <p:cNvPr id="142" name="PA-椭圆 68">
                <a:extLst>
                  <a:ext uri="{FF2B5EF4-FFF2-40B4-BE49-F238E27FC236}">
                    <a16:creationId xmlns:a16="http://schemas.microsoft.com/office/drawing/2014/main" id="{3B325D9E-8B2A-4853-B0D2-6374DF009399}"/>
                  </a:ext>
                </a:extLst>
              </p:cNvPr>
              <p:cNvSpPr/>
              <p:nvPr>
                <p:custDataLst>
                  <p:tags r:id="rId65"/>
                </p:custDataLst>
              </p:nvPr>
            </p:nvSpPr>
            <p:spPr>
              <a:xfrm>
                <a:off x="5808510" y="5087115"/>
                <a:ext cx="862800" cy="862800"/>
              </a:xfrm>
              <a:prstGeom prst="ellipse">
                <a:avLst/>
              </a:pr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grpSp>
            <p:nvGrpSpPr>
              <p:cNvPr id="143" name="Group 69">
                <a:extLst>
                  <a:ext uri="{FF2B5EF4-FFF2-40B4-BE49-F238E27FC236}">
                    <a16:creationId xmlns:a16="http://schemas.microsoft.com/office/drawing/2014/main" id="{1B34B357-B227-4FF0-BE8D-34AD0672C865}"/>
                  </a:ext>
                </a:extLst>
              </p:cNvPr>
              <p:cNvGrpSpPr/>
              <p:nvPr/>
            </p:nvGrpSpPr>
            <p:grpSpPr>
              <a:xfrm>
                <a:off x="6028291" y="5281615"/>
                <a:ext cx="423238" cy="473800"/>
                <a:chOff x="10166350" y="5273676"/>
                <a:chExt cx="823912" cy="922338"/>
              </a:xfrm>
            </p:grpSpPr>
            <p:sp>
              <p:nvSpPr>
                <p:cNvPr id="144" name="PA-任意多边形 172">
                  <a:extLst>
                    <a:ext uri="{FF2B5EF4-FFF2-40B4-BE49-F238E27FC236}">
                      <a16:creationId xmlns:a16="http://schemas.microsoft.com/office/drawing/2014/main" id="{9EA8F3E3-2A2F-486D-8EBA-9FC946197623}"/>
                    </a:ext>
                  </a:extLst>
                </p:cNvPr>
                <p:cNvSpPr/>
                <p:nvPr>
                  <p:custDataLst>
                    <p:tags r:id="rId66"/>
                  </p:custDataLst>
                </p:nvPr>
              </p:nvSpPr>
              <p:spPr bwMode="auto">
                <a:xfrm>
                  <a:off x="10380662" y="5734051"/>
                  <a:ext cx="292100" cy="198438"/>
                </a:xfrm>
                <a:custGeom>
                  <a:avLst/>
                  <a:gdLst>
                    <a:gd name="T0" fmla="*/ 184 w 184"/>
                    <a:gd name="T1" fmla="*/ 88 h 125"/>
                    <a:gd name="T2" fmla="*/ 166 w 184"/>
                    <a:gd name="T3" fmla="*/ 88 h 125"/>
                    <a:gd name="T4" fmla="*/ 166 w 184"/>
                    <a:gd name="T5" fmla="*/ 88 h 125"/>
                    <a:gd name="T6" fmla="*/ 163 w 184"/>
                    <a:gd name="T7" fmla="*/ 88 h 125"/>
                    <a:gd name="T8" fmla="*/ 131 w 184"/>
                    <a:gd name="T9" fmla="*/ 88 h 125"/>
                    <a:gd name="T10" fmla="*/ 138 w 184"/>
                    <a:gd name="T11" fmla="*/ 60 h 125"/>
                    <a:gd name="T12" fmla="*/ 138 w 184"/>
                    <a:gd name="T13" fmla="*/ 29 h 125"/>
                    <a:gd name="T14" fmla="*/ 138 w 184"/>
                    <a:gd name="T15" fmla="*/ 29 h 125"/>
                    <a:gd name="T16" fmla="*/ 138 w 184"/>
                    <a:gd name="T17" fmla="*/ 23 h 125"/>
                    <a:gd name="T18" fmla="*/ 137 w 184"/>
                    <a:gd name="T19" fmla="*/ 18 h 125"/>
                    <a:gd name="T20" fmla="*/ 134 w 184"/>
                    <a:gd name="T21" fmla="*/ 12 h 125"/>
                    <a:gd name="T22" fmla="*/ 131 w 184"/>
                    <a:gd name="T23" fmla="*/ 9 h 125"/>
                    <a:gd name="T24" fmla="*/ 126 w 184"/>
                    <a:gd name="T25" fmla="*/ 5 h 125"/>
                    <a:gd name="T26" fmla="*/ 122 w 184"/>
                    <a:gd name="T27" fmla="*/ 3 h 125"/>
                    <a:gd name="T28" fmla="*/ 116 w 184"/>
                    <a:gd name="T29" fmla="*/ 0 h 125"/>
                    <a:gd name="T30" fmla="*/ 110 w 184"/>
                    <a:gd name="T31" fmla="*/ 0 h 125"/>
                    <a:gd name="T32" fmla="*/ 101 w 184"/>
                    <a:gd name="T33" fmla="*/ 0 h 125"/>
                    <a:gd name="T34" fmla="*/ 101 w 184"/>
                    <a:gd name="T35" fmla="*/ 0 h 125"/>
                    <a:gd name="T36" fmla="*/ 100 w 184"/>
                    <a:gd name="T37" fmla="*/ 0 h 125"/>
                    <a:gd name="T38" fmla="*/ 100 w 184"/>
                    <a:gd name="T39" fmla="*/ 43 h 125"/>
                    <a:gd name="T40" fmla="*/ 89 w 184"/>
                    <a:gd name="T41" fmla="*/ 58 h 125"/>
                    <a:gd name="T42" fmla="*/ 49 w 184"/>
                    <a:gd name="T43" fmla="*/ 103 h 125"/>
                    <a:gd name="T44" fmla="*/ 49 w 184"/>
                    <a:gd name="T45" fmla="*/ 103 h 125"/>
                    <a:gd name="T46" fmla="*/ 42 w 184"/>
                    <a:gd name="T47" fmla="*/ 113 h 125"/>
                    <a:gd name="T48" fmla="*/ 37 w 184"/>
                    <a:gd name="T49" fmla="*/ 125 h 125"/>
                    <a:gd name="T50" fmla="*/ 0 w 184"/>
                    <a:gd name="T51"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4" h="125">
                      <a:moveTo>
                        <a:pt x="184" y="88"/>
                      </a:moveTo>
                      <a:lnTo>
                        <a:pt x="166" y="88"/>
                      </a:lnTo>
                      <a:lnTo>
                        <a:pt x="166" y="88"/>
                      </a:lnTo>
                      <a:lnTo>
                        <a:pt x="163" y="88"/>
                      </a:lnTo>
                      <a:lnTo>
                        <a:pt x="131" y="88"/>
                      </a:lnTo>
                      <a:lnTo>
                        <a:pt x="138" y="60"/>
                      </a:lnTo>
                      <a:lnTo>
                        <a:pt x="138" y="29"/>
                      </a:lnTo>
                      <a:lnTo>
                        <a:pt x="138" y="29"/>
                      </a:lnTo>
                      <a:lnTo>
                        <a:pt x="138" y="23"/>
                      </a:lnTo>
                      <a:lnTo>
                        <a:pt x="137" y="18"/>
                      </a:lnTo>
                      <a:lnTo>
                        <a:pt x="134" y="12"/>
                      </a:lnTo>
                      <a:lnTo>
                        <a:pt x="131" y="9"/>
                      </a:lnTo>
                      <a:lnTo>
                        <a:pt x="126" y="5"/>
                      </a:lnTo>
                      <a:lnTo>
                        <a:pt x="122" y="3"/>
                      </a:lnTo>
                      <a:lnTo>
                        <a:pt x="116" y="0"/>
                      </a:lnTo>
                      <a:lnTo>
                        <a:pt x="110" y="0"/>
                      </a:lnTo>
                      <a:lnTo>
                        <a:pt x="101" y="0"/>
                      </a:lnTo>
                      <a:lnTo>
                        <a:pt x="101" y="0"/>
                      </a:lnTo>
                      <a:lnTo>
                        <a:pt x="100" y="0"/>
                      </a:lnTo>
                      <a:lnTo>
                        <a:pt x="100" y="43"/>
                      </a:lnTo>
                      <a:lnTo>
                        <a:pt x="89" y="58"/>
                      </a:lnTo>
                      <a:lnTo>
                        <a:pt x="49" y="103"/>
                      </a:lnTo>
                      <a:lnTo>
                        <a:pt x="49" y="103"/>
                      </a:lnTo>
                      <a:lnTo>
                        <a:pt x="42" y="113"/>
                      </a:lnTo>
                      <a:lnTo>
                        <a:pt x="37" y="125"/>
                      </a:lnTo>
                      <a:lnTo>
                        <a:pt x="0" y="125"/>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45" name="PA-任意多边形 173">
                  <a:extLst>
                    <a:ext uri="{FF2B5EF4-FFF2-40B4-BE49-F238E27FC236}">
                      <a16:creationId xmlns:a16="http://schemas.microsoft.com/office/drawing/2014/main" id="{5274A61A-6395-42C6-A87D-CD89C49BB591}"/>
                    </a:ext>
                  </a:extLst>
                </p:cNvPr>
                <p:cNvSpPr/>
                <p:nvPr>
                  <p:custDataLst>
                    <p:tags r:id="rId67"/>
                  </p:custDataLst>
                </p:nvPr>
              </p:nvSpPr>
              <p:spPr bwMode="auto">
                <a:xfrm>
                  <a:off x="10414000" y="6122988"/>
                  <a:ext cx="225425" cy="30163"/>
                </a:xfrm>
                <a:custGeom>
                  <a:avLst/>
                  <a:gdLst>
                    <a:gd name="T0" fmla="*/ 0 w 142"/>
                    <a:gd name="T1" fmla="*/ 0 h 19"/>
                    <a:gd name="T2" fmla="*/ 24 w 142"/>
                    <a:gd name="T3" fmla="*/ 0 h 19"/>
                    <a:gd name="T4" fmla="*/ 24 w 142"/>
                    <a:gd name="T5" fmla="*/ 0 h 19"/>
                    <a:gd name="T6" fmla="*/ 31 w 142"/>
                    <a:gd name="T7" fmla="*/ 9 h 19"/>
                    <a:gd name="T8" fmla="*/ 42 w 142"/>
                    <a:gd name="T9" fmla="*/ 15 h 19"/>
                    <a:gd name="T10" fmla="*/ 52 w 142"/>
                    <a:gd name="T11" fmla="*/ 19 h 19"/>
                    <a:gd name="T12" fmla="*/ 64 w 142"/>
                    <a:gd name="T13" fmla="*/ 19 h 19"/>
                    <a:gd name="T14" fmla="*/ 96 w 142"/>
                    <a:gd name="T15" fmla="*/ 19 h 19"/>
                    <a:gd name="T16" fmla="*/ 142 w 142"/>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9">
                      <a:moveTo>
                        <a:pt x="0" y="0"/>
                      </a:moveTo>
                      <a:lnTo>
                        <a:pt x="24" y="0"/>
                      </a:lnTo>
                      <a:lnTo>
                        <a:pt x="24" y="0"/>
                      </a:lnTo>
                      <a:lnTo>
                        <a:pt x="31" y="9"/>
                      </a:lnTo>
                      <a:lnTo>
                        <a:pt x="42" y="15"/>
                      </a:lnTo>
                      <a:lnTo>
                        <a:pt x="52" y="19"/>
                      </a:lnTo>
                      <a:lnTo>
                        <a:pt x="64" y="19"/>
                      </a:lnTo>
                      <a:lnTo>
                        <a:pt x="96" y="19"/>
                      </a:lnTo>
                      <a:lnTo>
                        <a:pt x="142" y="19"/>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46" name="PA-任意多边形 174">
                  <a:extLst>
                    <a:ext uri="{FF2B5EF4-FFF2-40B4-BE49-F238E27FC236}">
                      <a16:creationId xmlns:a16="http://schemas.microsoft.com/office/drawing/2014/main" id="{2BF856E0-55C8-4658-9326-E15AFC25573B}"/>
                    </a:ext>
                  </a:extLst>
                </p:cNvPr>
                <p:cNvSpPr/>
                <p:nvPr>
                  <p:custDataLst>
                    <p:tags r:id="rId68"/>
                  </p:custDataLst>
                </p:nvPr>
              </p:nvSpPr>
              <p:spPr bwMode="auto">
                <a:xfrm>
                  <a:off x="10639425" y="5497513"/>
                  <a:ext cx="350837" cy="314325"/>
                </a:xfrm>
                <a:custGeom>
                  <a:avLst/>
                  <a:gdLst>
                    <a:gd name="T0" fmla="*/ 0 w 221"/>
                    <a:gd name="T1" fmla="*/ 109 h 198"/>
                    <a:gd name="T2" fmla="*/ 0 w 221"/>
                    <a:gd name="T3" fmla="*/ 157 h 198"/>
                    <a:gd name="T4" fmla="*/ 138 w 221"/>
                    <a:gd name="T5" fmla="*/ 157 h 198"/>
                    <a:gd name="T6" fmla="*/ 138 w 221"/>
                    <a:gd name="T7" fmla="*/ 198 h 198"/>
                    <a:gd name="T8" fmla="*/ 180 w 221"/>
                    <a:gd name="T9" fmla="*/ 157 h 198"/>
                    <a:gd name="T10" fmla="*/ 221 w 221"/>
                    <a:gd name="T11" fmla="*/ 157 h 198"/>
                    <a:gd name="T12" fmla="*/ 221 w 221"/>
                    <a:gd name="T13" fmla="*/ 0 h 198"/>
                    <a:gd name="T14" fmla="*/ 67 w 221"/>
                    <a:gd name="T15" fmla="*/ 0 h 1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 h="198">
                      <a:moveTo>
                        <a:pt x="0" y="109"/>
                      </a:moveTo>
                      <a:lnTo>
                        <a:pt x="0" y="157"/>
                      </a:lnTo>
                      <a:lnTo>
                        <a:pt x="138" y="157"/>
                      </a:lnTo>
                      <a:lnTo>
                        <a:pt x="138" y="198"/>
                      </a:lnTo>
                      <a:lnTo>
                        <a:pt x="180" y="157"/>
                      </a:lnTo>
                      <a:lnTo>
                        <a:pt x="221" y="157"/>
                      </a:lnTo>
                      <a:lnTo>
                        <a:pt x="221" y="0"/>
                      </a:lnTo>
                      <a:lnTo>
                        <a:pt x="67" y="0"/>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47" name="PA-任意多边形 175">
                  <a:extLst>
                    <a:ext uri="{FF2B5EF4-FFF2-40B4-BE49-F238E27FC236}">
                      <a16:creationId xmlns:a16="http://schemas.microsoft.com/office/drawing/2014/main" id="{E1596CF4-E440-4766-930E-E93CD843714B}"/>
                    </a:ext>
                  </a:extLst>
                </p:cNvPr>
                <p:cNvSpPr/>
                <p:nvPr>
                  <p:custDataLst>
                    <p:tags r:id="rId69"/>
                  </p:custDataLst>
                </p:nvPr>
              </p:nvSpPr>
              <p:spPr bwMode="auto">
                <a:xfrm>
                  <a:off x="10188575" y="5273676"/>
                  <a:ext cx="552450" cy="493713"/>
                </a:xfrm>
                <a:custGeom>
                  <a:avLst/>
                  <a:gdLst>
                    <a:gd name="T0" fmla="*/ 348 w 348"/>
                    <a:gd name="T1" fmla="*/ 0 h 311"/>
                    <a:gd name="T2" fmla="*/ 0 w 348"/>
                    <a:gd name="T3" fmla="*/ 0 h 311"/>
                    <a:gd name="T4" fmla="*/ 0 w 348"/>
                    <a:gd name="T5" fmla="*/ 246 h 311"/>
                    <a:gd name="T6" fmla="*/ 65 w 348"/>
                    <a:gd name="T7" fmla="*/ 246 h 311"/>
                    <a:gd name="T8" fmla="*/ 130 w 348"/>
                    <a:gd name="T9" fmla="*/ 311 h 311"/>
                    <a:gd name="T10" fmla="*/ 130 w 348"/>
                    <a:gd name="T11" fmla="*/ 246 h 311"/>
                    <a:gd name="T12" fmla="*/ 348 w 348"/>
                    <a:gd name="T13" fmla="*/ 246 h 311"/>
                    <a:gd name="T14" fmla="*/ 348 w 348"/>
                    <a:gd name="T15" fmla="*/ 0 h 3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8" h="311">
                      <a:moveTo>
                        <a:pt x="348" y="0"/>
                      </a:moveTo>
                      <a:lnTo>
                        <a:pt x="0" y="0"/>
                      </a:lnTo>
                      <a:lnTo>
                        <a:pt x="0" y="246"/>
                      </a:lnTo>
                      <a:lnTo>
                        <a:pt x="65" y="246"/>
                      </a:lnTo>
                      <a:lnTo>
                        <a:pt x="130" y="311"/>
                      </a:lnTo>
                      <a:lnTo>
                        <a:pt x="130" y="246"/>
                      </a:lnTo>
                      <a:lnTo>
                        <a:pt x="348" y="246"/>
                      </a:lnTo>
                      <a:lnTo>
                        <a:pt x="348" y="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48" name="PA-任意多边形 176">
                  <a:extLst>
                    <a:ext uri="{FF2B5EF4-FFF2-40B4-BE49-F238E27FC236}">
                      <a16:creationId xmlns:a16="http://schemas.microsoft.com/office/drawing/2014/main" id="{C184AEEC-B268-4747-B63A-2BAB98448AAA}"/>
                    </a:ext>
                  </a:extLst>
                </p:cNvPr>
                <p:cNvSpPr/>
                <p:nvPr>
                  <p:custDataLst>
                    <p:tags r:id="rId70"/>
                  </p:custDataLst>
                </p:nvPr>
              </p:nvSpPr>
              <p:spPr bwMode="auto">
                <a:xfrm>
                  <a:off x="10466387" y="5875338"/>
                  <a:ext cx="123825" cy="155575"/>
                </a:xfrm>
                <a:custGeom>
                  <a:avLst/>
                  <a:gdLst>
                    <a:gd name="T0" fmla="*/ 74 w 78"/>
                    <a:gd name="T1" fmla="*/ 0 h 98"/>
                    <a:gd name="T2" fmla="*/ 74 w 78"/>
                    <a:gd name="T3" fmla="*/ 0 h 98"/>
                    <a:gd name="T4" fmla="*/ 77 w 78"/>
                    <a:gd name="T5" fmla="*/ 11 h 98"/>
                    <a:gd name="T6" fmla="*/ 78 w 78"/>
                    <a:gd name="T7" fmla="*/ 23 h 98"/>
                    <a:gd name="T8" fmla="*/ 78 w 78"/>
                    <a:gd name="T9" fmla="*/ 35 h 98"/>
                    <a:gd name="T10" fmla="*/ 75 w 78"/>
                    <a:gd name="T11" fmla="*/ 46 h 98"/>
                    <a:gd name="T12" fmla="*/ 75 w 78"/>
                    <a:gd name="T13" fmla="*/ 46 h 98"/>
                    <a:gd name="T14" fmla="*/ 71 w 78"/>
                    <a:gd name="T15" fmla="*/ 58 h 98"/>
                    <a:gd name="T16" fmla="*/ 63 w 78"/>
                    <a:gd name="T17" fmla="*/ 70 h 98"/>
                    <a:gd name="T18" fmla="*/ 54 w 78"/>
                    <a:gd name="T19" fmla="*/ 81 h 98"/>
                    <a:gd name="T20" fmla="*/ 46 w 78"/>
                    <a:gd name="T21" fmla="*/ 88 h 98"/>
                    <a:gd name="T22" fmla="*/ 35 w 78"/>
                    <a:gd name="T23" fmla="*/ 94 h 98"/>
                    <a:gd name="T24" fmla="*/ 23 w 78"/>
                    <a:gd name="T25" fmla="*/ 97 h 98"/>
                    <a:gd name="T26" fmla="*/ 11 w 78"/>
                    <a:gd name="T27" fmla="*/ 98 h 98"/>
                    <a:gd name="T28" fmla="*/ 0 w 78"/>
                    <a:gd name="T29" fmla="*/ 95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 h="98">
                      <a:moveTo>
                        <a:pt x="74" y="0"/>
                      </a:moveTo>
                      <a:lnTo>
                        <a:pt x="74" y="0"/>
                      </a:lnTo>
                      <a:lnTo>
                        <a:pt x="77" y="11"/>
                      </a:lnTo>
                      <a:lnTo>
                        <a:pt x="78" y="23"/>
                      </a:lnTo>
                      <a:lnTo>
                        <a:pt x="78" y="35"/>
                      </a:lnTo>
                      <a:lnTo>
                        <a:pt x="75" y="46"/>
                      </a:lnTo>
                      <a:lnTo>
                        <a:pt x="75" y="46"/>
                      </a:lnTo>
                      <a:lnTo>
                        <a:pt x="71" y="58"/>
                      </a:lnTo>
                      <a:lnTo>
                        <a:pt x="63" y="70"/>
                      </a:lnTo>
                      <a:lnTo>
                        <a:pt x="54" y="81"/>
                      </a:lnTo>
                      <a:lnTo>
                        <a:pt x="46" y="88"/>
                      </a:lnTo>
                      <a:lnTo>
                        <a:pt x="35" y="94"/>
                      </a:lnTo>
                      <a:lnTo>
                        <a:pt x="23" y="97"/>
                      </a:lnTo>
                      <a:lnTo>
                        <a:pt x="11" y="98"/>
                      </a:lnTo>
                      <a:lnTo>
                        <a:pt x="0" y="95"/>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49" name="PA-任意多边形 177">
                  <a:extLst>
                    <a:ext uri="{FF2B5EF4-FFF2-40B4-BE49-F238E27FC236}">
                      <a16:creationId xmlns:a16="http://schemas.microsoft.com/office/drawing/2014/main" id="{C4C3773E-A0E6-4AA1-AC53-7A6D50A8F256}"/>
                    </a:ext>
                  </a:extLst>
                </p:cNvPr>
                <p:cNvSpPr/>
                <p:nvPr>
                  <p:custDataLst>
                    <p:tags r:id="rId71"/>
                  </p:custDataLst>
                </p:nvPr>
              </p:nvSpPr>
              <p:spPr bwMode="auto">
                <a:xfrm>
                  <a:off x="10598150" y="5870576"/>
                  <a:ext cx="168275" cy="71438"/>
                </a:xfrm>
                <a:custGeom>
                  <a:avLst/>
                  <a:gdLst>
                    <a:gd name="T0" fmla="*/ 106 w 106"/>
                    <a:gd name="T1" fmla="*/ 23 h 45"/>
                    <a:gd name="T2" fmla="*/ 106 w 106"/>
                    <a:gd name="T3" fmla="*/ 23 h 45"/>
                    <a:gd name="T4" fmla="*/ 106 w 106"/>
                    <a:gd name="T5" fmla="*/ 27 h 45"/>
                    <a:gd name="T6" fmla="*/ 105 w 106"/>
                    <a:gd name="T7" fmla="*/ 32 h 45"/>
                    <a:gd name="T8" fmla="*/ 101 w 106"/>
                    <a:gd name="T9" fmla="*/ 39 h 45"/>
                    <a:gd name="T10" fmla="*/ 93 w 106"/>
                    <a:gd name="T11" fmla="*/ 43 h 45"/>
                    <a:gd name="T12" fmla="*/ 89 w 106"/>
                    <a:gd name="T13" fmla="*/ 45 h 45"/>
                    <a:gd name="T14" fmla="*/ 84 w 106"/>
                    <a:gd name="T15" fmla="*/ 45 h 45"/>
                    <a:gd name="T16" fmla="*/ 22 w 106"/>
                    <a:gd name="T17" fmla="*/ 45 h 45"/>
                    <a:gd name="T18" fmla="*/ 22 w 106"/>
                    <a:gd name="T19" fmla="*/ 45 h 45"/>
                    <a:gd name="T20" fmla="*/ 17 w 106"/>
                    <a:gd name="T21" fmla="*/ 45 h 45"/>
                    <a:gd name="T22" fmla="*/ 13 w 106"/>
                    <a:gd name="T23" fmla="*/ 43 h 45"/>
                    <a:gd name="T24" fmla="*/ 7 w 106"/>
                    <a:gd name="T25" fmla="*/ 39 h 45"/>
                    <a:gd name="T26" fmla="*/ 1 w 106"/>
                    <a:gd name="T27" fmla="*/ 32 h 45"/>
                    <a:gd name="T28" fmla="*/ 0 w 106"/>
                    <a:gd name="T29" fmla="*/ 27 h 45"/>
                    <a:gd name="T30" fmla="*/ 0 w 106"/>
                    <a:gd name="T31" fmla="*/ 23 h 45"/>
                    <a:gd name="T32" fmla="*/ 0 w 106"/>
                    <a:gd name="T33" fmla="*/ 23 h 45"/>
                    <a:gd name="T34" fmla="*/ 0 w 106"/>
                    <a:gd name="T35" fmla="*/ 23 h 45"/>
                    <a:gd name="T36" fmla="*/ 0 w 106"/>
                    <a:gd name="T37" fmla="*/ 18 h 45"/>
                    <a:gd name="T38" fmla="*/ 1 w 106"/>
                    <a:gd name="T39" fmla="*/ 15 h 45"/>
                    <a:gd name="T40" fmla="*/ 7 w 106"/>
                    <a:gd name="T41" fmla="*/ 8 h 45"/>
                    <a:gd name="T42" fmla="*/ 13 w 106"/>
                    <a:gd name="T43" fmla="*/ 3 h 45"/>
                    <a:gd name="T44" fmla="*/ 17 w 106"/>
                    <a:gd name="T45" fmla="*/ 2 h 45"/>
                    <a:gd name="T46" fmla="*/ 22 w 106"/>
                    <a:gd name="T47" fmla="*/ 0 h 45"/>
                    <a:gd name="T48" fmla="*/ 84 w 106"/>
                    <a:gd name="T49" fmla="*/ 0 h 45"/>
                    <a:gd name="T50" fmla="*/ 84 w 106"/>
                    <a:gd name="T51" fmla="*/ 0 h 45"/>
                    <a:gd name="T52" fmla="*/ 89 w 106"/>
                    <a:gd name="T53" fmla="*/ 2 h 45"/>
                    <a:gd name="T54" fmla="*/ 93 w 106"/>
                    <a:gd name="T55" fmla="*/ 3 h 45"/>
                    <a:gd name="T56" fmla="*/ 101 w 106"/>
                    <a:gd name="T57" fmla="*/ 8 h 45"/>
                    <a:gd name="T58" fmla="*/ 105 w 106"/>
                    <a:gd name="T59" fmla="*/ 15 h 45"/>
                    <a:gd name="T60" fmla="*/ 106 w 106"/>
                    <a:gd name="T61" fmla="*/ 18 h 45"/>
                    <a:gd name="T62" fmla="*/ 106 w 106"/>
                    <a:gd name="T63" fmla="*/ 23 h 45"/>
                    <a:gd name="T64" fmla="*/ 106 w 106"/>
                    <a:gd name="T65" fmla="*/ 2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45">
                      <a:moveTo>
                        <a:pt x="106" y="23"/>
                      </a:moveTo>
                      <a:lnTo>
                        <a:pt x="106" y="23"/>
                      </a:lnTo>
                      <a:lnTo>
                        <a:pt x="106" y="27"/>
                      </a:lnTo>
                      <a:lnTo>
                        <a:pt x="105" y="32"/>
                      </a:lnTo>
                      <a:lnTo>
                        <a:pt x="101" y="39"/>
                      </a:lnTo>
                      <a:lnTo>
                        <a:pt x="93" y="43"/>
                      </a:lnTo>
                      <a:lnTo>
                        <a:pt x="89" y="45"/>
                      </a:lnTo>
                      <a:lnTo>
                        <a:pt x="84" y="45"/>
                      </a:lnTo>
                      <a:lnTo>
                        <a:pt x="22" y="45"/>
                      </a:lnTo>
                      <a:lnTo>
                        <a:pt x="22" y="45"/>
                      </a:lnTo>
                      <a:lnTo>
                        <a:pt x="17" y="45"/>
                      </a:lnTo>
                      <a:lnTo>
                        <a:pt x="13" y="43"/>
                      </a:lnTo>
                      <a:lnTo>
                        <a:pt x="7" y="39"/>
                      </a:lnTo>
                      <a:lnTo>
                        <a:pt x="1" y="32"/>
                      </a:lnTo>
                      <a:lnTo>
                        <a:pt x="0" y="27"/>
                      </a:lnTo>
                      <a:lnTo>
                        <a:pt x="0" y="23"/>
                      </a:lnTo>
                      <a:lnTo>
                        <a:pt x="0" y="23"/>
                      </a:lnTo>
                      <a:lnTo>
                        <a:pt x="0" y="23"/>
                      </a:lnTo>
                      <a:lnTo>
                        <a:pt x="0" y="18"/>
                      </a:lnTo>
                      <a:lnTo>
                        <a:pt x="1" y="15"/>
                      </a:lnTo>
                      <a:lnTo>
                        <a:pt x="7" y="8"/>
                      </a:lnTo>
                      <a:lnTo>
                        <a:pt x="13" y="3"/>
                      </a:lnTo>
                      <a:lnTo>
                        <a:pt x="17" y="2"/>
                      </a:lnTo>
                      <a:lnTo>
                        <a:pt x="22" y="0"/>
                      </a:lnTo>
                      <a:lnTo>
                        <a:pt x="84" y="0"/>
                      </a:lnTo>
                      <a:lnTo>
                        <a:pt x="84" y="0"/>
                      </a:lnTo>
                      <a:lnTo>
                        <a:pt x="89" y="2"/>
                      </a:lnTo>
                      <a:lnTo>
                        <a:pt x="93" y="3"/>
                      </a:lnTo>
                      <a:lnTo>
                        <a:pt x="101" y="8"/>
                      </a:lnTo>
                      <a:lnTo>
                        <a:pt x="105" y="15"/>
                      </a:lnTo>
                      <a:lnTo>
                        <a:pt x="106" y="18"/>
                      </a:lnTo>
                      <a:lnTo>
                        <a:pt x="106" y="23"/>
                      </a:lnTo>
                      <a:lnTo>
                        <a:pt x="106" y="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50" name="PA-任意多边形 178">
                  <a:extLst>
                    <a:ext uri="{FF2B5EF4-FFF2-40B4-BE49-F238E27FC236}">
                      <a16:creationId xmlns:a16="http://schemas.microsoft.com/office/drawing/2014/main" id="{7EBD0082-9CB7-4FE8-B996-17B74556EC31}"/>
                    </a:ext>
                  </a:extLst>
                </p:cNvPr>
                <p:cNvSpPr/>
                <p:nvPr>
                  <p:custDataLst>
                    <p:tags r:id="rId72"/>
                  </p:custDataLst>
                </p:nvPr>
              </p:nvSpPr>
              <p:spPr bwMode="auto">
                <a:xfrm>
                  <a:off x="10579100" y="5942013"/>
                  <a:ext cx="169862" cy="69850"/>
                </a:xfrm>
                <a:custGeom>
                  <a:avLst/>
                  <a:gdLst>
                    <a:gd name="T0" fmla="*/ 107 w 107"/>
                    <a:gd name="T1" fmla="*/ 22 h 44"/>
                    <a:gd name="T2" fmla="*/ 107 w 107"/>
                    <a:gd name="T3" fmla="*/ 22 h 44"/>
                    <a:gd name="T4" fmla="*/ 107 w 107"/>
                    <a:gd name="T5" fmla="*/ 27 h 44"/>
                    <a:gd name="T6" fmla="*/ 105 w 107"/>
                    <a:gd name="T7" fmla="*/ 31 h 44"/>
                    <a:gd name="T8" fmla="*/ 101 w 107"/>
                    <a:gd name="T9" fmla="*/ 39 h 44"/>
                    <a:gd name="T10" fmla="*/ 93 w 107"/>
                    <a:gd name="T11" fmla="*/ 43 h 44"/>
                    <a:gd name="T12" fmla="*/ 89 w 107"/>
                    <a:gd name="T13" fmla="*/ 44 h 44"/>
                    <a:gd name="T14" fmla="*/ 84 w 107"/>
                    <a:gd name="T15" fmla="*/ 44 h 44"/>
                    <a:gd name="T16" fmla="*/ 22 w 107"/>
                    <a:gd name="T17" fmla="*/ 44 h 44"/>
                    <a:gd name="T18" fmla="*/ 22 w 107"/>
                    <a:gd name="T19" fmla="*/ 44 h 44"/>
                    <a:gd name="T20" fmla="*/ 18 w 107"/>
                    <a:gd name="T21" fmla="*/ 44 h 44"/>
                    <a:gd name="T22" fmla="*/ 13 w 107"/>
                    <a:gd name="T23" fmla="*/ 43 h 44"/>
                    <a:gd name="T24" fmla="*/ 7 w 107"/>
                    <a:gd name="T25" fmla="*/ 39 h 44"/>
                    <a:gd name="T26" fmla="*/ 1 w 107"/>
                    <a:gd name="T27" fmla="*/ 31 h 44"/>
                    <a:gd name="T28" fmla="*/ 0 w 107"/>
                    <a:gd name="T29" fmla="*/ 27 h 44"/>
                    <a:gd name="T30" fmla="*/ 0 w 107"/>
                    <a:gd name="T31" fmla="*/ 22 h 44"/>
                    <a:gd name="T32" fmla="*/ 0 w 107"/>
                    <a:gd name="T33" fmla="*/ 22 h 44"/>
                    <a:gd name="T34" fmla="*/ 0 w 107"/>
                    <a:gd name="T35" fmla="*/ 22 h 44"/>
                    <a:gd name="T36" fmla="*/ 0 w 107"/>
                    <a:gd name="T37" fmla="*/ 18 h 44"/>
                    <a:gd name="T38" fmla="*/ 1 w 107"/>
                    <a:gd name="T39" fmla="*/ 15 h 44"/>
                    <a:gd name="T40" fmla="*/ 7 w 107"/>
                    <a:gd name="T41" fmla="*/ 7 h 44"/>
                    <a:gd name="T42" fmla="*/ 13 w 107"/>
                    <a:gd name="T43" fmla="*/ 3 h 44"/>
                    <a:gd name="T44" fmla="*/ 18 w 107"/>
                    <a:gd name="T45" fmla="*/ 1 h 44"/>
                    <a:gd name="T46" fmla="*/ 22 w 107"/>
                    <a:gd name="T47" fmla="*/ 0 h 44"/>
                    <a:gd name="T48" fmla="*/ 84 w 107"/>
                    <a:gd name="T49" fmla="*/ 0 h 44"/>
                    <a:gd name="T50" fmla="*/ 84 w 107"/>
                    <a:gd name="T51" fmla="*/ 0 h 44"/>
                    <a:gd name="T52" fmla="*/ 89 w 107"/>
                    <a:gd name="T53" fmla="*/ 1 h 44"/>
                    <a:gd name="T54" fmla="*/ 93 w 107"/>
                    <a:gd name="T55" fmla="*/ 3 h 44"/>
                    <a:gd name="T56" fmla="*/ 101 w 107"/>
                    <a:gd name="T57" fmla="*/ 7 h 44"/>
                    <a:gd name="T58" fmla="*/ 105 w 107"/>
                    <a:gd name="T59" fmla="*/ 15 h 44"/>
                    <a:gd name="T60" fmla="*/ 107 w 107"/>
                    <a:gd name="T61" fmla="*/ 18 h 44"/>
                    <a:gd name="T62" fmla="*/ 107 w 107"/>
                    <a:gd name="T63" fmla="*/ 22 h 44"/>
                    <a:gd name="T64" fmla="*/ 107 w 107"/>
                    <a:gd name="T65" fmla="*/ 2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44">
                      <a:moveTo>
                        <a:pt x="107" y="22"/>
                      </a:moveTo>
                      <a:lnTo>
                        <a:pt x="107" y="22"/>
                      </a:lnTo>
                      <a:lnTo>
                        <a:pt x="107" y="27"/>
                      </a:lnTo>
                      <a:lnTo>
                        <a:pt x="105" y="31"/>
                      </a:lnTo>
                      <a:lnTo>
                        <a:pt x="101" y="39"/>
                      </a:lnTo>
                      <a:lnTo>
                        <a:pt x="93" y="43"/>
                      </a:lnTo>
                      <a:lnTo>
                        <a:pt x="89" y="44"/>
                      </a:lnTo>
                      <a:lnTo>
                        <a:pt x="84" y="44"/>
                      </a:lnTo>
                      <a:lnTo>
                        <a:pt x="22" y="44"/>
                      </a:lnTo>
                      <a:lnTo>
                        <a:pt x="22" y="44"/>
                      </a:lnTo>
                      <a:lnTo>
                        <a:pt x="18" y="44"/>
                      </a:lnTo>
                      <a:lnTo>
                        <a:pt x="13" y="43"/>
                      </a:lnTo>
                      <a:lnTo>
                        <a:pt x="7" y="39"/>
                      </a:lnTo>
                      <a:lnTo>
                        <a:pt x="1" y="31"/>
                      </a:lnTo>
                      <a:lnTo>
                        <a:pt x="0" y="27"/>
                      </a:lnTo>
                      <a:lnTo>
                        <a:pt x="0" y="22"/>
                      </a:lnTo>
                      <a:lnTo>
                        <a:pt x="0" y="22"/>
                      </a:lnTo>
                      <a:lnTo>
                        <a:pt x="0" y="22"/>
                      </a:lnTo>
                      <a:lnTo>
                        <a:pt x="0" y="18"/>
                      </a:lnTo>
                      <a:lnTo>
                        <a:pt x="1" y="15"/>
                      </a:lnTo>
                      <a:lnTo>
                        <a:pt x="7" y="7"/>
                      </a:lnTo>
                      <a:lnTo>
                        <a:pt x="13" y="3"/>
                      </a:lnTo>
                      <a:lnTo>
                        <a:pt x="18" y="1"/>
                      </a:lnTo>
                      <a:lnTo>
                        <a:pt x="22" y="0"/>
                      </a:lnTo>
                      <a:lnTo>
                        <a:pt x="84" y="0"/>
                      </a:lnTo>
                      <a:lnTo>
                        <a:pt x="84" y="0"/>
                      </a:lnTo>
                      <a:lnTo>
                        <a:pt x="89" y="1"/>
                      </a:lnTo>
                      <a:lnTo>
                        <a:pt x="93" y="3"/>
                      </a:lnTo>
                      <a:lnTo>
                        <a:pt x="101" y="7"/>
                      </a:lnTo>
                      <a:lnTo>
                        <a:pt x="105" y="15"/>
                      </a:lnTo>
                      <a:lnTo>
                        <a:pt x="107" y="18"/>
                      </a:lnTo>
                      <a:lnTo>
                        <a:pt x="107" y="22"/>
                      </a:lnTo>
                      <a:lnTo>
                        <a:pt x="107" y="22"/>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51" name="PA-任意多边形 179">
                  <a:extLst>
                    <a:ext uri="{FF2B5EF4-FFF2-40B4-BE49-F238E27FC236}">
                      <a16:creationId xmlns:a16="http://schemas.microsoft.com/office/drawing/2014/main" id="{26A8B5DD-CB61-4CE5-B28A-E9485B78649A}"/>
                    </a:ext>
                  </a:extLst>
                </p:cNvPr>
                <p:cNvSpPr/>
                <p:nvPr>
                  <p:custDataLst>
                    <p:tags r:id="rId73"/>
                  </p:custDataLst>
                </p:nvPr>
              </p:nvSpPr>
              <p:spPr bwMode="auto">
                <a:xfrm>
                  <a:off x="10569575" y="6011863"/>
                  <a:ext cx="169862" cy="71438"/>
                </a:xfrm>
                <a:custGeom>
                  <a:avLst/>
                  <a:gdLst>
                    <a:gd name="T0" fmla="*/ 107 w 107"/>
                    <a:gd name="T1" fmla="*/ 23 h 45"/>
                    <a:gd name="T2" fmla="*/ 107 w 107"/>
                    <a:gd name="T3" fmla="*/ 23 h 45"/>
                    <a:gd name="T4" fmla="*/ 107 w 107"/>
                    <a:gd name="T5" fmla="*/ 27 h 45"/>
                    <a:gd name="T6" fmla="*/ 105 w 107"/>
                    <a:gd name="T7" fmla="*/ 32 h 45"/>
                    <a:gd name="T8" fmla="*/ 101 w 107"/>
                    <a:gd name="T9" fmla="*/ 39 h 45"/>
                    <a:gd name="T10" fmla="*/ 93 w 107"/>
                    <a:gd name="T11" fmla="*/ 43 h 45"/>
                    <a:gd name="T12" fmla="*/ 89 w 107"/>
                    <a:gd name="T13" fmla="*/ 45 h 45"/>
                    <a:gd name="T14" fmla="*/ 84 w 107"/>
                    <a:gd name="T15" fmla="*/ 45 h 45"/>
                    <a:gd name="T16" fmla="*/ 22 w 107"/>
                    <a:gd name="T17" fmla="*/ 45 h 45"/>
                    <a:gd name="T18" fmla="*/ 22 w 107"/>
                    <a:gd name="T19" fmla="*/ 45 h 45"/>
                    <a:gd name="T20" fmla="*/ 18 w 107"/>
                    <a:gd name="T21" fmla="*/ 45 h 45"/>
                    <a:gd name="T22" fmla="*/ 13 w 107"/>
                    <a:gd name="T23" fmla="*/ 43 h 45"/>
                    <a:gd name="T24" fmla="*/ 7 w 107"/>
                    <a:gd name="T25" fmla="*/ 39 h 45"/>
                    <a:gd name="T26" fmla="*/ 1 w 107"/>
                    <a:gd name="T27" fmla="*/ 32 h 45"/>
                    <a:gd name="T28" fmla="*/ 0 w 107"/>
                    <a:gd name="T29" fmla="*/ 27 h 45"/>
                    <a:gd name="T30" fmla="*/ 0 w 107"/>
                    <a:gd name="T31" fmla="*/ 23 h 45"/>
                    <a:gd name="T32" fmla="*/ 0 w 107"/>
                    <a:gd name="T33" fmla="*/ 23 h 45"/>
                    <a:gd name="T34" fmla="*/ 0 w 107"/>
                    <a:gd name="T35" fmla="*/ 23 h 45"/>
                    <a:gd name="T36" fmla="*/ 0 w 107"/>
                    <a:gd name="T37" fmla="*/ 18 h 45"/>
                    <a:gd name="T38" fmla="*/ 1 w 107"/>
                    <a:gd name="T39" fmla="*/ 15 h 45"/>
                    <a:gd name="T40" fmla="*/ 7 w 107"/>
                    <a:gd name="T41" fmla="*/ 8 h 45"/>
                    <a:gd name="T42" fmla="*/ 13 w 107"/>
                    <a:gd name="T43" fmla="*/ 3 h 45"/>
                    <a:gd name="T44" fmla="*/ 18 w 107"/>
                    <a:gd name="T45" fmla="*/ 2 h 45"/>
                    <a:gd name="T46" fmla="*/ 22 w 107"/>
                    <a:gd name="T47" fmla="*/ 0 h 45"/>
                    <a:gd name="T48" fmla="*/ 84 w 107"/>
                    <a:gd name="T49" fmla="*/ 0 h 45"/>
                    <a:gd name="T50" fmla="*/ 84 w 107"/>
                    <a:gd name="T51" fmla="*/ 0 h 45"/>
                    <a:gd name="T52" fmla="*/ 89 w 107"/>
                    <a:gd name="T53" fmla="*/ 2 h 45"/>
                    <a:gd name="T54" fmla="*/ 93 w 107"/>
                    <a:gd name="T55" fmla="*/ 3 h 45"/>
                    <a:gd name="T56" fmla="*/ 101 w 107"/>
                    <a:gd name="T57" fmla="*/ 8 h 45"/>
                    <a:gd name="T58" fmla="*/ 105 w 107"/>
                    <a:gd name="T59" fmla="*/ 15 h 45"/>
                    <a:gd name="T60" fmla="*/ 107 w 107"/>
                    <a:gd name="T61" fmla="*/ 18 h 45"/>
                    <a:gd name="T62" fmla="*/ 107 w 107"/>
                    <a:gd name="T63" fmla="*/ 23 h 45"/>
                    <a:gd name="T64" fmla="*/ 107 w 107"/>
                    <a:gd name="T65" fmla="*/ 2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45">
                      <a:moveTo>
                        <a:pt x="107" y="23"/>
                      </a:moveTo>
                      <a:lnTo>
                        <a:pt x="107" y="23"/>
                      </a:lnTo>
                      <a:lnTo>
                        <a:pt x="107" y="27"/>
                      </a:lnTo>
                      <a:lnTo>
                        <a:pt x="105" y="32"/>
                      </a:lnTo>
                      <a:lnTo>
                        <a:pt x="101" y="39"/>
                      </a:lnTo>
                      <a:lnTo>
                        <a:pt x="93" y="43"/>
                      </a:lnTo>
                      <a:lnTo>
                        <a:pt x="89" y="45"/>
                      </a:lnTo>
                      <a:lnTo>
                        <a:pt x="84" y="45"/>
                      </a:lnTo>
                      <a:lnTo>
                        <a:pt x="22" y="45"/>
                      </a:lnTo>
                      <a:lnTo>
                        <a:pt x="22" y="45"/>
                      </a:lnTo>
                      <a:lnTo>
                        <a:pt x="18" y="45"/>
                      </a:lnTo>
                      <a:lnTo>
                        <a:pt x="13" y="43"/>
                      </a:lnTo>
                      <a:lnTo>
                        <a:pt x="7" y="39"/>
                      </a:lnTo>
                      <a:lnTo>
                        <a:pt x="1" y="32"/>
                      </a:lnTo>
                      <a:lnTo>
                        <a:pt x="0" y="27"/>
                      </a:lnTo>
                      <a:lnTo>
                        <a:pt x="0" y="23"/>
                      </a:lnTo>
                      <a:lnTo>
                        <a:pt x="0" y="23"/>
                      </a:lnTo>
                      <a:lnTo>
                        <a:pt x="0" y="23"/>
                      </a:lnTo>
                      <a:lnTo>
                        <a:pt x="0" y="18"/>
                      </a:lnTo>
                      <a:lnTo>
                        <a:pt x="1" y="15"/>
                      </a:lnTo>
                      <a:lnTo>
                        <a:pt x="7" y="8"/>
                      </a:lnTo>
                      <a:lnTo>
                        <a:pt x="13" y="3"/>
                      </a:lnTo>
                      <a:lnTo>
                        <a:pt x="18" y="2"/>
                      </a:lnTo>
                      <a:lnTo>
                        <a:pt x="22" y="0"/>
                      </a:lnTo>
                      <a:lnTo>
                        <a:pt x="84" y="0"/>
                      </a:lnTo>
                      <a:lnTo>
                        <a:pt x="84" y="0"/>
                      </a:lnTo>
                      <a:lnTo>
                        <a:pt x="89" y="2"/>
                      </a:lnTo>
                      <a:lnTo>
                        <a:pt x="93" y="3"/>
                      </a:lnTo>
                      <a:lnTo>
                        <a:pt x="101" y="8"/>
                      </a:lnTo>
                      <a:lnTo>
                        <a:pt x="105" y="15"/>
                      </a:lnTo>
                      <a:lnTo>
                        <a:pt x="107" y="18"/>
                      </a:lnTo>
                      <a:lnTo>
                        <a:pt x="107" y="23"/>
                      </a:lnTo>
                      <a:lnTo>
                        <a:pt x="107" y="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52" name="PA-任意多边形 180">
                  <a:extLst>
                    <a:ext uri="{FF2B5EF4-FFF2-40B4-BE49-F238E27FC236}">
                      <a16:creationId xmlns:a16="http://schemas.microsoft.com/office/drawing/2014/main" id="{D67BC198-015C-48B8-9843-D24DF31A8403}"/>
                    </a:ext>
                  </a:extLst>
                </p:cNvPr>
                <p:cNvSpPr/>
                <p:nvPr>
                  <p:custDataLst>
                    <p:tags r:id="rId74"/>
                  </p:custDataLst>
                </p:nvPr>
              </p:nvSpPr>
              <p:spPr bwMode="auto">
                <a:xfrm>
                  <a:off x="10569575" y="6083301"/>
                  <a:ext cx="141287" cy="69850"/>
                </a:xfrm>
                <a:custGeom>
                  <a:avLst/>
                  <a:gdLst>
                    <a:gd name="T0" fmla="*/ 89 w 89"/>
                    <a:gd name="T1" fmla="*/ 22 h 44"/>
                    <a:gd name="T2" fmla="*/ 89 w 89"/>
                    <a:gd name="T3" fmla="*/ 22 h 44"/>
                    <a:gd name="T4" fmla="*/ 89 w 89"/>
                    <a:gd name="T5" fmla="*/ 27 h 44"/>
                    <a:gd name="T6" fmla="*/ 87 w 89"/>
                    <a:gd name="T7" fmla="*/ 31 h 44"/>
                    <a:gd name="T8" fmla="*/ 83 w 89"/>
                    <a:gd name="T9" fmla="*/ 39 h 44"/>
                    <a:gd name="T10" fmla="*/ 75 w 89"/>
                    <a:gd name="T11" fmla="*/ 43 h 44"/>
                    <a:gd name="T12" fmla="*/ 71 w 89"/>
                    <a:gd name="T13" fmla="*/ 44 h 44"/>
                    <a:gd name="T14" fmla="*/ 67 w 89"/>
                    <a:gd name="T15" fmla="*/ 44 h 44"/>
                    <a:gd name="T16" fmla="*/ 22 w 89"/>
                    <a:gd name="T17" fmla="*/ 44 h 44"/>
                    <a:gd name="T18" fmla="*/ 22 w 89"/>
                    <a:gd name="T19" fmla="*/ 44 h 44"/>
                    <a:gd name="T20" fmla="*/ 18 w 89"/>
                    <a:gd name="T21" fmla="*/ 44 h 44"/>
                    <a:gd name="T22" fmla="*/ 13 w 89"/>
                    <a:gd name="T23" fmla="*/ 43 h 44"/>
                    <a:gd name="T24" fmla="*/ 7 w 89"/>
                    <a:gd name="T25" fmla="*/ 39 h 44"/>
                    <a:gd name="T26" fmla="*/ 1 w 89"/>
                    <a:gd name="T27" fmla="*/ 31 h 44"/>
                    <a:gd name="T28" fmla="*/ 0 w 89"/>
                    <a:gd name="T29" fmla="*/ 27 h 44"/>
                    <a:gd name="T30" fmla="*/ 0 w 89"/>
                    <a:gd name="T31" fmla="*/ 22 h 44"/>
                    <a:gd name="T32" fmla="*/ 0 w 89"/>
                    <a:gd name="T33" fmla="*/ 22 h 44"/>
                    <a:gd name="T34" fmla="*/ 0 w 89"/>
                    <a:gd name="T35" fmla="*/ 22 h 44"/>
                    <a:gd name="T36" fmla="*/ 0 w 89"/>
                    <a:gd name="T37" fmla="*/ 18 h 44"/>
                    <a:gd name="T38" fmla="*/ 1 w 89"/>
                    <a:gd name="T39" fmla="*/ 15 h 44"/>
                    <a:gd name="T40" fmla="*/ 7 w 89"/>
                    <a:gd name="T41" fmla="*/ 7 h 44"/>
                    <a:gd name="T42" fmla="*/ 13 w 89"/>
                    <a:gd name="T43" fmla="*/ 3 h 44"/>
                    <a:gd name="T44" fmla="*/ 18 w 89"/>
                    <a:gd name="T45" fmla="*/ 1 h 44"/>
                    <a:gd name="T46" fmla="*/ 22 w 89"/>
                    <a:gd name="T47" fmla="*/ 0 h 44"/>
                    <a:gd name="T48" fmla="*/ 67 w 89"/>
                    <a:gd name="T49" fmla="*/ 0 h 44"/>
                    <a:gd name="T50" fmla="*/ 67 w 89"/>
                    <a:gd name="T51" fmla="*/ 0 h 44"/>
                    <a:gd name="T52" fmla="*/ 71 w 89"/>
                    <a:gd name="T53" fmla="*/ 1 h 44"/>
                    <a:gd name="T54" fmla="*/ 75 w 89"/>
                    <a:gd name="T55" fmla="*/ 3 h 44"/>
                    <a:gd name="T56" fmla="*/ 83 w 89"/>
                    <a:gd name="T57" fmla="*/ 7 h 44"/>
                    <a:gd name="T58" fmla="*/ 87 w 89"/>
                    <a:gd name="T59" fmla="*/ 15 h 44"/>
                    <a:gd name="T60" fmla="*/ 89 w 89"/>
                    <a:gd name="T61" fmla="*/ 18 h 44"/>
                    <a:gd name="T62" fmla="*/ 89 w 89"/>
                    <a:gd name="T63" fmla="*/ 22 h 44"/>
                    <a:gd name="T64" fmla="*/ 89 w 89"/>
                    <a:gd name="T65" fmla="*/ 2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44">
                      <a:moveTo>
                        <a:pt x="89" y="22"/>
                      </a:moveTo>
                      <a:lnTo>
                        <a:pt x="89" y="22"/>
                      </a:lnTo>
                      <a:lnTo>
                        <a:pt x="89" y="27"/>
                      </a:lnTo>
                      <a:lnTo>
                        <a:pt x="87" y="31"/>
                      </a:lnTo>
                      <a:lnTo>
                        <a:pt x="83" y="39"/>
                      </a:lnTo>
                      <a:lnTo>
                        <a:pt x="75" y="43"/>
                      </a:lnTo>
                      <a:lnTo>
                        <a:pt x="71" y="44"/>
                      </a:lnTo>
                      <a:lnTo>
                        <a:pt x="67" y="44"/>
                      </a:lnTo>
                      <a:lnTo>
                        <a:pt x="22" y="44"/>
                      </a:lnTo>
                      <a:lnTo>
                        <a:pt x="22" y="44"/>
                      </a:lnTo>
                      <a:lnTo>
                        <a:pt x="18" y="44"/>
                      </a:lnTo>
                      <a:lnTo>
                        <a:pt x="13" y="43"/>
                      </a:lnTo>
                      <a:lnTo>
                        <a:pt x="7" y="39"/>
                      </a:lnTo>
                      <a:lnTo>
                        <a:pt x="1" y="31"/>
                      </a:lnTo>
                      <a:lnTo>
                        <a:pt x="0" y="27"/>
                      </a:lnTo>
                      <a:lnTo>
                        <a:pt x="0" y="22"/>
                      </a:lnTo>
                      <a:lnTo>
                        <a:pt x="0" y="22"/>
                      </a:lnTo>
                      <a:lnTo>
                        <a:pt x="0" y="22"/>
                      </a:lnTo>
                      <a:lnTo>
                        <a:pt x="0" y="18"/>
                      </a:lnTo>
                      <a:lnTo>
                        <a:pt x="1" y="15"/>
                      </a:lnTo>
                      <a:lnTo>
                        <a:pt x="7" y="7"/>
                      </a:lnTo>
                      <a:lnTo>
                        <a:pt x="13" y="3"/>
                      </a:lnTo>
                      <a:lnTo>
                        <a:pt x="18" y="1"/>
                      </a:lnTo>
                      <a:lnTo>
                        <a:pt x="22" y="0"/>
                      </a:lnTo>
                      <a:lnTo>
                        <a:pt x="67" y="0"/>
                      </a:lnTo>
                      <a:lnTo>
                        <a:pt x="67" y="0"/>
                      </a:lnTo>
                      <a:lnTo>
                        <a:pt x="71" y="1"/>
                      </a:lnTo>
                      <a:lnTo>
                        <a:pt x="75" y="3"/>
                      </a:lnTo>
                      <a:lnTo>
                        <a:pt x="83" y="7"/>
                      </a:lnTo>
                      <a:lnTo>
                        <a:pt x="87" y="15"/>
                      </a:lnTo>
                      <a:lnTo>
                        <a:pt x="89" y="18"/>
                      </a:lnTo>
                      <a:lnTo>
                        <a:pt x="89" y="22"/>
                      </a:lnTo>
                      <a:lnTo>
                        <a:pt x="89" y="22"/>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53" name="PA-任意多边形 181">
                  <a:extLst>
                    <a:ext uri="{FF2B5EF4-FFF2-40B4-BE49-F238E27FC236}">
                      <a16:creationId xmlns:a16="http://schemas.microsoft.com/office/drawing/2014/main" id="{B19E7691-F428-4E25-817F-B9A4D1773D2F}"/>
                    </a:ext>
                  </a:extLst>
                </p:cNvPr>
                <p:cNvSpPr/>
                <p:nvPr>
                  <p:custDataLst>
                    <p:tags r:id="rId75"/>
                  </p:custDataLst>
                </p:nvPr>
              </p:nvSpPr>
              <p:spPr bwMode="auto">
                <a:xfrm>
                  <a:off x="10371137" y="5918201"/>
                  <a:ext cx="53975" cy="244475"/>
                </a:xfrm>
                <a:custGeom>
                  <a:avLst/>
                  <a:gdLst>
                    <a:gd name="T0" fmla="*/ 0 w 34"/>
                    <a:gd name="T1" fmla="*/ 0 h 154"/>
                    <a:gd name="T2" fmla="*/ 34 w 34"/>
                    <a:gd name="T3" fmla="*/ 0 h 154"/>
                    <a:gd name="T4" fmla="*/ 34 w 34"/>
                    <a:gd name="T5" fmla="*/ 154 h 154"/>
                    <a:gd name="T6" fmla="*/ 0 w 34"/>
                    <a:gd name="T7" fmla="*/ 154 h 154"/>
                  </a:gdLst>
                  <a:ahLst/>
                  <a:cxnLst>
                    <a:cxn ang="0">
                      <a:pos x="T0" y="T1"/>
                    </a:cxn>
                    <a:cxn ang="0">
                      <a:pos x="T2" y="T3"/>
                    </a:cxn>
                    <a:cxn ang="0">
                      <a:pos x="T4" y="T5"/>
                    </a:cxn>
                    <a:cxn ang="0">
                      <a:pos x="T6" y="T7"/>
                    </a:cxn>
                  </a:cxnLst>
                  <a:rect l="0" t="0" r="r" b="b"/>
                  <a:pathLst>
                    <a:path w="34" h="154">
                      <a:moveTo>
                        <a:pt x="0" y="0"/>
                      </a:moveTo>
                      <a:lnTo>
                        <a:pt x="34" y="0"/>
                      </a:lnTo>
                      <a:lnTo>
                        <a:pt x="34" y="154"/>
                      </a:lnTo>
                      <a:lnTo>
                        <a:pt x="0" y="154"/>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54" name="PA-任意多边形 182">
                  <a:extLst>
                    <a:ext uri="{FF2B5EF4-FFF2-40B4-BE49-F238E27FC236}">
                      <a16:creationId xmlns:a16="http://schemas.microsoft.com/office/drawing/2014/main" id="{21A005DD-2B96-493A-B52F-6DD5A577BDD8}"/>
                    </a:ext>
                  </a:extLst>
                </p:cNvPr>
                <p:cNvSpPr/>
                <p:nvPr>
                  <p:custDataLst>
                    <p:tags r:id="rId76"/>
                  </p:custDataLst>
                </p:nvPr>
              </p:nvSpPr>
              <p:spPr bwMode="auto">
                <a:xfrm>
                  <a:off x="10302875" y="6126163"/>
                  <a:ext cx="41275" cy="36513"/>
                </a:xfrm>
                <a:custGeom>
                  <a:avLst/>
                  <a:gdLst>
                    <a:gd name="T0" fmla="*/ 26 w 26"/>
                    <a:gd name="T1" fmla="*/ 12 h 23"/>
                    <a:gd name="T2" fmla="*/ 26 w 26"/>
                    <a:gd name="T3" fmla="*/ 12 h 23"/>
                    <a:gd name="T4" fmla="*/ 24 w 26"/>
                    <a:gd name="T5" fmla="*/ 16 h 23"/>
                    <a:gd name="T6" fmla="*/ 23 w 26"/>
                    <a:gd name="T7" fmla="*/ 20 h 23"/>
                    <a:gd name="T8" fmla="*/ 18 w 26"/>
                    <a:gd name="T9" fmla="*/ 23 h 23"/>
                    <a:gd name="T10" fmla="*/ 14 w 26"/>
                    <a:gd name="T11" fmla="*/ 23 h 23"/>
                    <a:gd name="T12" fmla="*/ 14 w 26"/>
                    <a:gd name="T13" fmla="*/ 23 h 23"/>
                    <a:gd name="T14" fmla="*/ 8 w 26"/>
                    <a:gd name="T15" fmla="*/ 23 h 23"/>
                    <a:gd name="T16" fmla="*/ 5 w 26"/>
                    <a:gd name="T17" fmla="*/ 20 h 23"/>
                    <a:gd name="T18" fmla="*/ 2 w 26"/>
                    <a:gd name="T19" fmla="*/ 16 h 23"/>
                    <a:gd name="T20" fmla="*/ 0 w 26"/>
                    <a:gd name="T21" fmla="*/ 12 h 23"/>
                    <a:gd name="T22" fmla="*/ 0 w 26"/>
                    <a:gd name="T23" fmla="*/ 12 h 23"/>
                    <a:gd name="T24" fmla="*/ 2 w 26"/>
                    <a:gd name="T25" fmla="*/ 7 h 23"/>
                    <a:gd name="T26" fmla="*/ 5 w 26"/>
                    <a:gd name="T27" fmla="*/ 3 h 23"/>
                    <a:gd name="T28" fmla="*/ 8 w 26"/>
                    <a:gd name="T29" fmla="*/ 0 h 23"/>
                    <a:gd name="T30" fmla="*/ 14 w 26"/>
                    <a:gd name="T31" fmla="*/ 0 h 23"/>
                    <a:gd name="T32" fmla="*/ 14 w 26"/>
                    <a:gd name="T33" fmla="*/ 0 h 23"/>
                    <a:gd name="T34" fmla="*/ 18 w 26"/>
                    <a:gd name="T35" fmla="*/ 0 h 23"/>
                    <a:gd name="T36" fmla="*/ 23 w 26"/>
                    <a:gd name="T37" fmla="*/ 3 h 23"/>
                    <a:gd name="T38" fmla="*/ 24 w 26"/>
                    <a:gd name="T39" fmla="*/ 7 h 23"/>
                    <a:gd name="T40" fmla="*/ 26 w 26"/>
                    <a:gd name="T41" fmla="*/ 12 h 23"/>
                    <a:gd name="T42" fmla="*/ 26 w 26"/>
                    <a:gd name="T43" fmla="*/ 1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 h="23">
                      <a:moveTo>
                        <a:pt x="26" y="12"/>
                      </a:moveTo>
                      <a:lnTo>
                        <a:pt x="26" y="12"/>
                      </a:lnTo>
                      <a:lnTo>
                        <a:pt x="24" y="16"/>
                      </a:lnTo>
                      <a:lnTo>
                        <a:pt x="23" y="20"/>
                      </a:lnTo>
                      <a:lnTo>
                        <a:pt x="18" y="23"/>
                      </a:lnTo>
                      <a:lnTo>
                        <a:pt x="14" y="23"/>
                      </a:lnTo>
                      <a:lnTo>
                        <a:pt x="14" y="23"/>
                      </a:lnTo>
                      <a:lnTo>
                        <a:pt x="8" y="23"/>
                      </a:lnTo>
                      <a:lnTo>
                        <a:pt x="5" y="20"/>
                      </a:lnTo>
                      <a:lnTo>
                        <a:pt x="2" y="16"/>
                      </a:lnTo>
                      <a:lnTo>
                        <a:pt x="0" y="12"/>
                      </a:lnTo>
                      <a:lnTo>
                        <a:pt x="0" y="12"/>
                      </a:lnTo>
                      <a:lnTo>
                        <a:pt x="2" y="7"/>
                      </a:lnTo>
                      <a:lnTo>
                        <a:pt x="5" y="3"/>
                      </a:lnTo>
                      <a:lnTo>
                        <a:pt x="8" y="0"/>
                      </a:lnTo>
                      <a:lnTo>
                        <a:pt x="14" y="0"/>
                      </a:lnTo>
                      <a:lnTo>
                        <a:pt x="14" y="0"/>
                      </a:lnTo>
                      <a:lnTo>
                        <a:pt x="18" y="0"/>
                      </a:lnTo>
                      <a:lnTo>
                        <a:pt x="23" y="3"/>
                      </a:lnTo>
                      <a:lnTo>
                        <a:pt x="24" y="7"/>
                      </a:lnTo>
                      <a:lnTo>
                        <a:pt x="26" y="12"/>
                      </a:lnTo>
                      <a:lnTo>
                        <a:pt x="26" y="12"/>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55" name="PA-任意多边形 183">
                  <a:extLst>
                    <a:ext uri="{FF2B5EF4-FFF2-40B4-BE49-F238E27FC236}">
                      <a16:creationId xmlns:a16="http://schemas.microsoft.com/office/drawing/2014/main" id="{73949974-C335-4232-88A2-E37921F77363}"/>
                    </a:ext>
                  </a:extLst>
                </p:cNvPr>
                <p:cNvSpPr/>
                <p:nvPr>
                  <p:custDataLst>
                    <p:tags r:id="rId77"/>
                  </p:custDataLst>
                </p:nvPr>
              </p:nvSpPr>
              <p:spPr bwMode="auto">
                <a:xfrm>
                  <a:off x="10166350" y="5918201"/>
                  <a:ext cx="212725" cy="277813"/>
                </a:xfrm>
                <a:custGeom>
                  <a:avLst/>
                  <a:gdLst>
                    <a:gd name="T0" fmla="*/ 0 w 134"/>
                    <a:gd name="T1" fmla="*/ 0 h 175"/>
                    <a:gd name="T2" fmla="*/ 134 w 134"/>
                    <a:gd name="T3" fmla="*/ 0 h 175"/>
                    <a:gd name="T4" fmla="*/ 134 w 134"/>
                    <a:gd name="T5" fmla="*/ 175 h 175"/>
                    <a:gd name="T6" fmla="*/ 0 w 134"/>
                    <a:gd name="T7" fmla="*/ 175 h 175"/>
                  </a:gdLst>
                  <a:ahLst/>
                  <a:cxnLst>
                    <a:cxn ang="0">
                      <a:pos x="T0" y="T1"/>
                    </a:cxn>
                    <a:cxn ang="0">
                      <a:pos x="T2" y="T3"/>
                    </a:cxn>
                    <a:cxn ang="0">
                      <a:pos x="T4" y="T5"/>
                    </a:cxn>
                    <a:cxn ang="0">
                      <a:pos x="T6" y="T7"/>
                    </a:cxn>
                  </a:cxnLst>
                  <a:rect l="0" t="0" r="r" b="b"/>
                  <a:pathLst>
                    <a:path w="134" h="175">
                      <a:moveTo>
                        <a:pt x="0" y="0"/>
                      </a:moveTo>
                      <a:lnTo>
                        <a:pt x="134" y="0"/>
                      </a:lnTo>
                      <a:lnTo>
                        <a:pt x="134" y="175"/>
                      </a:lnTo>
                      <a:lnTo>
                        <a:pt x="0" y="175"/>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56" name="PA-Line 184">
                  <a:extLst>
                    <a:ext uri="{FF2B5EF4-FFF2-40B4-BE49-F238E27FC236}">
                      <a16:creationId xmlns:a16="http://schemas.microsoft.com/office/drawing/2014/main" id="{6D2F4C4A-F868-4888-8480-5D2C32C60307}"/>
                    </a:ext>
                  </a:extLst>
                </p:cNvPr>
                <p:cNvSpPr>
                  <a:spLocks noChangeShapeType="1"/>
                </p:cNvSpPr>
                <p:nvPr>
                  <p:custDataLst>
                    <p:tags r:id="rId78"/>
                  </p:custDataLst>
                </p:nvPr>
              </p:nvSpPr>
              <p:spPr bwMode="auto">
                <a:xfrm>
                  <a:off x="10298112" y="5411788"/>
                  <a:ext cx="33020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57" name="PA-Line 185">
                  <a:extLst>
                    <a:ext uri="{FF2B5EF4-FFF2-40B4-BE49-F238E27FC236}">
                      <a16:creationId xmlns:a16="http://schemas.microsoft.com/office/drawing/2014/main" id="{31327F42-4445-4520-8D06-E01E52F43C0A}"/>
                    </a:ext>
                  </a:extLst>
                </p:cNvPr>
                <p:cNvSpPr>
                  <a:spLocks noChangeShapeType="1"/>
                </p:cNvSpPr>
                <p:nvPr>
                  <p:custDataLst>
                    <p:tags r:id="rId79"/>
                  </p:custDataLst>
                </p:nvPr>
              </p:nvSpPr>
              <p:spPr bwMode="auto">
                <a:xfrm>
                  <a:off x="10298112" y="5470526"/>
                  <a:ext cx="33020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58" name="PA-Line 186">
                  <a:extLst>
                    <a:ext uri="{FF2B5EF4-FFF2-40B4-BE49-F238E27FC236}">
                      <a16:creationId xmlns:a16="http://schemas.microsoft.com/office/drawing/2014/main" id="{FDA5BFCD-89F7-44F3-8C6C-B79497FFC4C4}"/>
                    </a:ext>
                  </a:extLst>
                </p:cNvPr>
                <p:cNvSpPr>
                  <a:spLocks noChangeShapeType="1"/>
                </p:cNvSpPr>
                <p:nvPr>
                  <p:custDataLst>
                    <p:tags r:id="rId80"/>
                  </p:custDataLst>
                </p:nvPr>
              </p:nvSpPr>
              <p:spPr bwMode="auto">
                <a:xfrm>
                  <a:off x="10298112" y="5529263"/>
                  <a:ext cx="33020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grpSp>
        </p:grpSp>
        <p:grpSp>
          <p:nvGrpSpPr>
            <p:cNvPr id="74" name="组合 73">
              <a:extLst>
                <a:ext uri="{FF2B5EF4-FFF2-40B4-BE49-F238E27FC236}">
                  <a16:creationId xmlns:a16="http://schemas.microsoft.com/office/drawing/2014/main" id="{62C20A4C-6B9D-4501-86C5-D30C67D1E6CA}"/>
                </a:ext>
              </a:extLst>
            </p:cNvPr>
            <p:cNvGrpSpPr/>
            <p:nvPr/>
          </p:nvGrpSpPr>
          <p:grpSpPr>
            <a:xfrm>
              <a:off x="5775007" y="3811799"/>
              <a:ext cx="862800" cy="862800"/>
              <a:chOff x="5775007" y="3811799"/>
              <a:chExt cx="862800" cy="862800"/>
            </a:xfrm>
          </p:grpSpPr>
          <p:sp>
            <p:nvSpPr>
              <p:cNvPr id="127" name="PA-椭圆 87">
                <a:extLst>
                  <a:ext uri="{FF2B5EF4-FFF2-40B4-BE49-F238E27FC236}">
                    <a16:creationId xmlns:a16="http://schemas.microsoft.com/office/drawing/2014/main" id="{CD5D1B6C-9318-446F-95B8-9B65BA2A7B5E}"/>
                  </a:ext>
                </a:extLst>
              </p:cNvPr>
              <p:cNvSpPr/>
              <p:nvPr>
                <p:custDataLst>
                  <p:tags r:id="rId51"/>
                </p:custDataLst>
              </p:nvPr>
            </p:nvSpPr>
            <p:spPr>
              <a:xfrm>
                <a:off x="5775007" y="3811799"/>
                <a:ext cx="862800" cy="862800"/>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grpSp>
            <p:nvGrpSpPr>
              <p:cNvPr id="128" name="Group 86">
                <a:extLst>
                  <a:ext uri="{FF2B5EF4-FFF2-40B4-BE49-F238E27FC236}">
                    <a16:creationId xmlns:a16="http://schemas.microsoft.com/office/drawing/2014/main" id="{DA263918-7CA1-4AF1-8A60-B66252230162}"/>
                  </a:ext>
                </a:extLst>
              </p:cNvPr>
              <p:cNvGrpSpPr/>
              <p:nvPr/>
            </p:nvGrpSpPr>
            <p:grpSpPr>
              <a:xfrm>
                <a:off x="5958498" y="4017308"/>
                <a:ext cx="495818" cy="451782"/>
                <a:chOff x="7245350" y="3721101"/>
                <a:chExt cx="965200" cy="879475"/>
              </a:xfrm>
            </p:grpSpPr>
            <p:sp>
              <p:nvSpPr>
                <p:cNvPr id="129" name="PA-Line 146">
                  <a:extLst>
                    <a:ext uri="{FF2B5EF4-FFF2-40B4-BE49-F238E27FC236}">
                      <a16:creationId xmlns:a16="http://schemas.microsoft.com/office/drawing/2014/main" id="{BA312AB9-28A8-4FAC-B8DC-F7F227E241D5}"/>
                    </a:ext>
                  </a:extLst>
                </p:cNvPr>
                <p:cNvSpPr>
                  <a:spLocks noChangeShapeType="1"/>
                </p:cNvSpPr>
                <p:nvPr>
                  <p:custDataLst>
                    <p:tags r:id="rId52"/>
                  </p:custDataLst>
                </p:nvPr>
              </p:nvSpPr>
              <p:spPr bwMode="auto">
                <a:xfrm>
                  <a:off x="7816850" y="4206876"/>
                  <a:ext cx="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0" name="PA-任意多边形 147">
                  <a:extLst>
                    <a:ext uri="{FF2B5EF4-FFF2-40B4-BE49-F238E27FC236}">
                      <a16:creationId xmlns:a16="http://schemas.microsoft.com/office/drawing/2014/main" id="{A3E878F5-5B9F-425A-87BB-5E1C4530CFD5}"/>
                    </a:ext>
                  </a:extLst>
                </p:cNvPr>
                <p:cNvSpPr/>
                <p:nvPr>
                  <p:custDataLst>
                    <p:tags r:id="rId53"/>
                  </p:custDataLst>
                </p:nvPr>
              </p:nvSpPr>
              <p:spPr bwMode="auto">
                <a:xfrm>
                  <a:off x="7332662" y="3721101"/>
                  <a:ext cx="598487" cy="598488"/>
                </a:xfrm>
                <a:custGeom>
                  <a:avLst/>
                  <a:gdLst>
                    <a:gd name="T0" fmla="*/ 322 w 377"/>
                    <a:gd name="T1" fmla="*/ 57 h 377"/>
                    <a:gd name="T2" fmla="*/ 292 w 377"/>
                    <a:gd name="T3" fmla="*/ 33 h 377"/>
                    <a:gd name="T4" fmla="*/ 259 w 377"/>
                    <a:gd name="T5" fmla="*/ 15 h 377"/>
                    <a:gd name="T6" fmla="*/ 225 w 377"/>
                    <a:gd name="T7" fmla="*/ 5 h 377"/>
                    <a:gd name="T8" fmla="*/ 188 w 377"/>
                    <a:gd name="T9" fmla="*/ 0 h 377"/>
                    <a:gd name="T10" fmla="*/ 169 w 377"/>
                    <a:gd name="T11" fmla="*/ 2 h 377"/>
                    <a:gd name="T12" fmla="*/ 133 w 377"/>
                    <a:gd name="T13" fmla="*/ 9 h 377"/>
                    <a:gd name="T14" fmla="*/ 99 w 377"/>
                    <a:gd name="T15" fmla="*/ 23 h 377"/>
                    <a:gd name="T16" fmla="*/ 68 w 377"/>
                    <a:gd name="T17" fmla="*/ 43 h 377"/>
                    <a:gd name="T18" fmla="*/ 55 w 377"/>
                    <a:gd name="T19" fmla="*/ 57 h 377"/>
                    <a:gd name="T20" fmla="*/ 31 w 377"/>
                    <a:gd name="T21" fmla="*/ 85 h 377"/>
                    <a:gd name="T22" fmla="*/ 13 w 377"/>
                    <a:gd name="T23" fmla="*/ 118 h 377"/>
                    <a:gd name="T24" fmla="*/ 3 w 377"/>
                    <a:gd name="T25" fmla="*/ 153 h 377"/>
                    <a:gd name="T26" fmla="*/ 0 w 377"/>
                    <a:gd name="T27" fmla="*/ 189 h 377"/>
                    <a:gd name="T28" fmla="*/ 1 w 377"/>
                    <a:gd name="T29" fmla="*/ 208 h 377"/>
                    <a:gd name="T30" fmla="*/ 9 w 377"/>
                    <a:gd name="T31" fmla="*/ 245 h 377"/>
                    <a:gd name="T32" fmla="*/ 22 w 377"/>
                    <a:gd name="T33" fmla="*/ 279 h 377"/>
                    <a:gd name="T34" fmla="*/ 43 w 377"/>
                    <a:gd name="T35" fmla="*/ 309 h 377"/>
                    <a:gd name="T36" fmla="*/ 68 w 377"/>
                    <a:gd name="T37" fmla="*/ 334 h 377"/>
                    <a:gd name="T38" fmla="*/ 98 w 377"/>
                    <a:gd name="T39" fmla="*/ 355 h 377"/>
                    <a:gd name="T40" fmla="*/ 132 w 377"/>
                    <a:gd name="T41" fmla="*/ 370 h 377"/>
                    <a:gd name="T42" fmla="*/ 169 w 377"/>
                    <a:gd name="T43" fmla="*/ 377 h 377"/>
                    <a:gd name="T44" fmla="*/ 188 w 377"/>
                    <a:gd name="T45" fmla="*/ 377 h 377"/>
                    <a:gd name="T46" fmla="*/ 225 w 377"/>
                    <a:gd name="T47" fmla="*/ 374 h 377"/>
                    <a:gd name="T48" fmla="*/ 261 w 377"/>
                    <a:gd name="T49" fmla="*/ 364 h 377"/>
                    <a:gd name="T50" fmla="*/ 292 w 377"/>
                    <a:gd name="T51" fmla="*/ 346 h 377"/>
                    <a:gd name="T52" fmla="*/ 322 w 377"/>
                    <a:gd name="T53" fmla="*/ 322 h 377"/>
                    <a:gd name="T54" fmla="*/ 334 w 377"/>
                    <a:gd name="T55" fmla="*/ 309 h 377"/>
                    <a:gd name="T56" fmla="*/ 354 w 377"/>
                    <a:gd name="T57" fmla="*/ 278 h 377"/>
                    <a:gd name="T58" fmla="*/ 368 w 377"/>
                    <a:gd name="T59" fmla="*/ 244 h 377"/>
                    <a:gd name="T60" fmla="*/ 375 w 377"/>
                    <a:gd name="T61" fmla="*/ 208 h 377"/>
                    <a:gd name="T62" fmla="*/ 377 w 377"/>
                    <a:gd name="T63" fmla="*/ 189 h 377"/>
                    <a:gd name="T64" fmla="*/ 372 w 377"/>
                    <a:gd name="T65" fmla="*/ 152 h 377"/>
                    <a:gd name="T66" fmla="*/ 362 w 377"/>
                    <a:gd name="T67" fmla="*/ 118 h 377"/>
                    <a:gd name="T68" fmla="*/ 345 w 377"/>
                    <a:gd name="T69" fmla="*/ 85 h 377"/>
                    <a:gd name="T70" fmla="*/ 322 w 377"/>
                    <a:gd name="T71" fmla="*/ 57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77" h="377">
                      <a:moveTo>
                        <a:pt x="322" y="57"/>
                      </a:moveTo>
                      <a:lnTo>
                        <a:pt x="322" y="57"/>
                      </a:lnTo>
                      <a:lnTo>
                        <a:pt x="307" y="43"/>
                      </a:lnTo>
                      <a:lnTo>
                        <a:pt x="292" y="33"/>
                      </a:lnTo>
                      <a:lnTo>
                        <a:pt x="277" y="23"/>
                      </a:lnTo>
                      <a:lnTo>
                        <a:pt x="259" y="15"/>
                      </a:lnTo>
                      <a:lnTo>
                        <a:pt x="243" y="9"/>
                      </a:lnTo>
                      <a:lnTo>
                        <a:pt x="225" y="5"/>
                      </a:lnTo>
                      <a:lnTo>
                        <a:pt x="206" y="2"/>
                      </a:lnTo>
                      <a:lnTo>
                        <a:pt x="188" y="0"/>
                      </a:lnTo>
                      <a:lnTo>
                        <a:pt x="188" y="0"/>
                      </a:lnTo>
                      <a:lnTo>
                        <a:pt x="169" y="2"/>
                      </a:lnTo>
                      <a:lnTo>
                        <a:pt x="151" y="5"/>
                      </a:lnTo>
                      <a:lnTo>
                        <a:pt x="133" y="9"/>
                      </a:lnTo>
                      <a:lnTo>
                        <a:pt x="116" y="15"/>
                      </a:lnTo>
                      <a:lnTo>
                        <a:pt x="99" y="23"/>
                      </a:lnTo>
                      <a:lnTo>
                        <a:pt x="83" y="33"/>
                      </a:lnTo>
                      <a:lnTo>
                        <a:pt x="68" y="43"/>
                      </a:lnTo>
                      <a:lnTo>
                        <a:pt x="55" y="57"/>
                      </a:lnTo>
                      <a:lnTo>
                        <a:pt x="55" y="57"/>
                      </a:lnTo>
                      <a:lnTo>
                        <a:pt x="41" y="70"/>
                      </a:lnTo>
                      <a:lnTo>
                        <a:pt x="31" y="85"/>
                      </a:lnTo>
                      <a:lnTo>
                        <a:pt x="22" y="101"/>
                      </a:lnTo>
                      <a:lnTo>
                        <a:pt x="13" y="118"/>
                      </a:lnTo>
                      <a:lnTo>
                        <a:pt x="7" y="135"/>
                      </a:lnTo>
                      <a:lnTo>
                        <a:pt x="3" y="153"/>
                      </a:lnTo>
                      <a:lnTo>
                        <a:pt x="0" y="171"/>
                      </a:lnTo>
                      <a:lnTo>
                        <a:pt x="0" y="189"/>
                      </a:lnTo>
                      <a:lnTo>
                        <a:pt x="0" y="189"/>
                      </a:lnTo>
                      <a:lnTo>
                        <a:pt x="1" y="208"/>
                      </a:lnTo>
                      <a:lnTo>
                        <a:pt x="3" y="227"/>
                      </a:lnTo>
                      <a:lnTo>
                        <a:pt x="9" y="245"/>
                      </a:lnTo>
                      <a:lnTo>
                        <a:pt x="15" y="263"/>
                      </a:lnTo>
                      <a:lnTo>
                        <a:pt x="22" y="279"/>
                      </a:lnTo>
                      <a:lnTo>
                        <a:pt x="33" y="294"/>
                      </a:lnTo>
                      <a:lnTo>
                        <a:pt x="43" y="309"/>
                      </a:lnTo>
                      <a:lnTo>
                        <a:pt x="55" y="322"/>
                      </a:lnTo>
                      <a:lnTo>
                        <a:pt x="68" y="334"/>
                      </a:lnTo>
                      <a:lnTo>
                        <a:pt x="83" y="346"/>
                      </a:lnTo>
                      <a:lnTo>
                        <a:pt x="98" y="355"/>
                      </a:lnTo>
                      <a:lnTo>
                        <a:pt x="116" y="362"/>
                      </a:lnTo>
                      <a:lnTo>
                        <a:pt x="132" y="370"/>
                      </a:lnTo>
                      <a:lnTo>
                        <a:pt x="150" y="374"/>
                      </a:lnTo>
                      <a:lnTo>
                        <a:pt x="169" y="377"/>
                      </a:lnTo>
                      <a:lnTo>
                        <a:pt x="188" y="377"/>
                      </a:lnTo>
                      <a:lnTo>
                        <a:pt x="188" y="377"/>
                      </a:lnTo>
                      <a:lnTo>
                        <a:pt x="208" y="377"/>
                      </a:lnTo>
                      <a:lnTo>
                        <a:pt x="225" y="374"/>
                      </a:lnTo>
                      <a:lnTo>
                        <a:pt x="243" y="370"/>
                      </a:lnTo>
                      <a:lnTo>
                        <a:pt x="261" y="364"/>
                      </a:lnTo>
                      <a:lnTo>
                        <a:pt x="277" y="355"/>
                      </a:lnTo>
                      <a:lnTo>
                        <a:pt x="292" y="346"/>
                      </a:lnTo>
                      <a:lnTo>
                        <a:pt x="308" y="334"/>
                      </a:lnTo>
                      <a:lnTo>
                        <a:pt x="322" y="322"/>
                      </a:lnTo>
                      <a:lnTo>
                        <a:pt x="322" y="322"/>
                      </a:lnTo>
                      <a:lnTo>
                        <a:pt x="334" y="309"/>
                      </a:lnTo>
                      <a:lnTo>
                        <a:pt x="345" y="294"/>
                      </a:lnTo>
                      <a:lnTo>
                        <a:pt x="354" y="278"/>
                      </a:lnTo>
                      <a:lnTo>
                        <a:pt x="362" y="261"/>
                      </a:lnTo>
                      <a:lnTo>
                        <a:pt x="368" y="244"/>
                      </a:lnTo>
                      <a:lnTo>
                        <a:pt x="372" y="226"/>
                      </a:lnTo>
                      <a:lnTo>
                        <a:pt x="375" y="208"/>
                      </a:lnTo>
                      <a:lnTo>
                        <a:pt x="377" y="189"/>
                      </a:lnTo>
                      <a:lnTo>
                        <a:pt x="377" y="189"/>
                      </a:lnTo>
                      <a:lnTo>
                        <a:pt x="375" y="171"/>
                      </a:lnTo>
                      <a:lnTo>
                        <a:pt x="372" y="152"/>
                      </a:lnTo>
                      <a:lnTo>
                        <a:pt x="368" y="134"/>
                      </a:lnTo>
                      <a:lnTo>
                        <a:pt x="362" y="118"/>
                      </a:lnTo>
                      <a:lnTo>
                        <a:pt x="354" y="101"/>
                      </a:lnTo>
                      <a:lnTo>
                        <a:pt x="345" y="85"/>
                      </a:lnTo>
                      <a:lnTo>
                        <a:pt x="334" y="70"/>
                      </a:lnTo>
                      <a:lnTo>
                        <a:pt x="322" y="57"/>
                      </a:lnTo>
                      <a:lnTo>
                        <a:pt x="322" y="57"/>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1" name="PA-任意多边形 148">
                  <a:extLst>
                    <a:ext uri="{FF2B5EF4-FFF2-40B4-BE49-F238E27FC236}">
                      <a16:creationId xmlns:a16="http://schemas.microsoft.com/office/drawing/2014/main" id="{BBDFA5A1-6EBA-44F7-82DD-E069CE20E299}"/>
                    </a:ext>
                  </a:extLst>
                </p:cNvPr>
                <p:cNvSpPr/>
                <p:nvPr>
                  <p:custDataLst>
                    <p:tags r:id="rId54"/>
                  </p:custDataLst>
                </p:nvPr>
              </p:nvSpPr>
              <p:spPr bwMode="auto">
                <a:xfrm>
                  <a:off x="7388225" y="3778251"/>
                  <a:ext cx="485775" cy="487363"/>
                </a:xfrm>
                <a:custGeom>
                  <a:avLst/>
                  <a:gdLst>
                    <a:gd name="T0" fmla="*/ 261 w 306"/>
                    <a:gd name="T1" fmla="*/ 261 h 307"/>
                    <a:gd name="T2" fmla="*/ 238 w 306"/>
                    <a:gd name="T3" fmla="*/ 280 h 307"/>
                    <a:gd name="T4" fmla="*/ 211 w 306"/>
                    <a:gd name="T5" fmla="*/ 295 h 307"/>
                    <a:gd name="T6" fmla="*/ 183 w 306"/>
                    <a:gd name="T7" fmla="*/ 304 h 307"/>
                    <a:gd name="T8" fmla="*/ 153 w 306"/>
                    <a:gd name="T9" fmla="*/ 307 h 307"/>
                    <a:gd name="T10" fmla="*/ 137 w 306"/>
                    <a:gd name="T11" fmla="*/ 306 h 307"/>
                    <a:gd name="T12" fmla="*/ 107 w 306"/>
                    <a:gd name="T13" fmla="*/ 300 h 307"/>
                    <a:gd name="T14" fmla="*/ 81 w 306"/>
                    <a:gd name="T15" fmla="*/ 288 h 307"/>
                    <a:gd name="T16" fmla="*/ 55 w 306"/>
                    <a:gd name="T17" fmla="*/ 271 h 307"/>
                    <a:gd name="T18" fmla="*/ 35 w 306"/>
                    <a:gd name="T19" fmla="*/ 251 h 307"/>
                    <a:gd name="T20" fmla="*/ 18 w 306"/>
                    <a:gd name="T21" fmla="*/ 227 h 307"/>
                    <a:gd name="T22" fmla="*/ 6 w 306"/>
                    <a:gd name="T23" fmla="*/ 199 h 307"/>
                    <a:gd name="T24" fmla="*/ 0 w 306"/>
                    <a:gd name="T25" fmla="*/ 169 h 307"/>
                    <a:gd name="T26" fmla="*/ 0 w 306"/>
                    <a:gd name="T27" fmla="*/ 153 h 307"/>
                    <a:gd name="T28" fmla="*/ 3 w 306"/>
                    <a:gd name="T29" fmla="*/ 123 h 307"/>
                    <a:gd name="T30" fmla="*/ 11 w 306"/>
                    <a:gd name="T31" fmla="*/ 95 h 307"/>
                    <a:gd name="T32" fmla="*/ 26 w 306"/>
                    <a:gd name="T33" fmla="*/ 68 h 307"/>
                    <a:gd name="T34" fmla="*/ 45 w 306"/>
                    <a:gd name="T35" fmla="*/ 45 h 307"/>
                    <a:gd name="T36" fmla="*/ 55 w 306"/>
                    <a:gd name="T37" fmla="*/ 36 h 307"/>
                    <a:gd name="T38" fmla="*/ 81 w 306"/>
                    <a:gd name="T39" fmla="*/ 18 h 307"/>
                    <a:gd name="T40" fmla="*/ 109 w 306"/>
                    <a:gd name="T41" fmla="*/ 7 h 307"/>
                    <a:gd name="T42" fmla="*/ 138 w 306"/>
                    <a:gd name="T43" fmla="*/ 2 h 307"/>
                    <a:gd name="T44" fmla="*/ 153 w 306"/>
                    <a:gd name="T45" fmla="*/ 0 h 307"/>
                    <a:gd name="T46" fmla="*/ 183 w 306"/>
                    <a:gd name="T47" fmla="*/ 3 h 307"/>
                    <a:gd name="T48" fmla="*/ 211 w 306"/>
                    <a:gd name="T49" fmla="*/ 12 h 307"/>
                    <a:gd name="T50" fmla="*/ 238 w 306"/>
                    <a:gd name="T51" fmla="*/ 25 h 307"/>
                    <a:gd name="T52" fmla="*/ 261 w 306"/>
                    <a:gd name="T53" fmla="*/ 45 h 307"/>
                    <a:gd name="T54" fmla="*/ 272 w 306"/>
                    <a:gd name="T55" fmla="*/ 56 h 307"/>
                    <a:gd name="T56" fmla="*/ 288 w 306"/>
                    <a:gd name="T57" fmla="*/ 82 h 307"/>
                    <a:gd name="T58" fmla="*/ 300 w 306"/>
                    <a:gd name="T59" fmla="*/ 108 h 307"/>
                    <a:gd name="T60" fmla="*/ 306 w 306"/>
                    <a:gd name="T61" fmla="*/ 138 h 307"/>
                    <a:gd name="T62" fmla="*/ 306 w 306"/>
                    <a:gd name="T63" fmla="*/ 153 h 307"/>
                    <a:gd name="T64" fmla="*/ 303 w 306"/>
                    <a:gd name="T65" fmla="*/ 184 h 307"/>
                    <a:gd name="T66" fmla="*/ 294 w 306"/>
                    <a:gd name="T67" fmla="*/ 212 h 307"/>
                    <a:gd name="T68" fmla="*/ 281 w 306"/>
                    <a:gd name="T69" fmla="*/ 237 h 307"/>
                    <a:gd name="T70" fmla="*/ 261 w 306"/>
                    <a:gd name="T71" fmla="*/ 261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06" h="307">
                      <a:moveTo>
                        <a:pt x="261" y="261"/>
                      </a:moveTo>
                      <a:lnTo>
                        <a:pt x="261" y="261"/>
                      </a:lnTo>
                      <a:lnTo>
                        <a:pt x="250" y="271"/>
                      </a:lnTo>
                      <a:lnTo>
                        <a:pt x="238" y="280"/>
                      </a:lnTo>
                      <a:lnTo>
                        <a:pt x="226" y="288"/>
                      </a:lnTo>
                      <a:lnTo>
                        <a:pt x="211" y="295"/>
                      </a:lnTo>
                      <a:lnTo>
                        <a:pt x="198" y="300"/>
                      </a:lnTo>
                      <a:lnTo>
                        <a:pt x="183" y="304"/>
                      </a:lnTo>
                      <a:lnTo>
                        <a:pt x="168" y="306"/>
                      </a:lnTo>
                      <a:lnTo>
                        <a:pt x="153" y="307"/>
                      </a:lnTo>
                      <a:lnTo>
                        <a:pt x="153" y="307"/>
                      </a:lnTo>
                      <a:lnTo>
                        <a:pt x="137" y="306"/>
                      </a:lnTo>
                      <a:lnTo>
                        <a:pt x="122" y="304"/>
                      </a:lnTo>
                      <a:lnTo>
                        <a:pt x="107" y="300"/>
                      </a:lnTo>
                      <a:lnTo>
                        <a:pt x="94" y="295"/>
                      </a:lnTo>
                      <a:lnTo>
                        <a:pt x="81" y="288"/>
                      </a:lnTo>
                      <a:lnTo>
                        <a:pt x="67" y="280"/>
                      </a:lnTo>
                      <a:lnTo>
                        <a:pt x="55" y="271"/>
                      </a:lnTo>
                      <a:lnTo>
                        <a:pt x="45" y="261"/>
                      </a:lnTo>
                      <a:lnTo>
                        <a:pt x="35" y="251"/>
                      </a:lnTo>
                      <a:lnTo>
                        <a:pt x="26" y="239"/>
                      </a:lnTo>
                      <a:lnTo>
                        <a:pt x="18" y="227"/>
                      </a:lnTo>
                      <a:lnTo>
                        <a:pt x="12" y="214"/>
                      </a:lnTo>
                      <a:lnTo>
                        <a:pt x="6" y="199"/>
                      </a:lnTo>
                      <a:lnTo>
                        <a:pt x="3" y="184"/>
                      </a:lnTo>
                      <a:lnTo>
                        <a:pt x="0" y="169"/>
                      </a:lnTo>
                      <a:lnTo>
                        <a:pt x="0" y="153"/>
                      </a:lnTo>
                      <a:lnTo>
                        <a:pt x="0" y="153"/>
                      </a:lnTo>
                      <a:lnTo>
                        <a:pt x="0" y="138"/>
                      </a:lnTo>
                      <a:lnTo>
                        <a:pt x="3" y="123"/>
                      </a:lnTo>
                      <a:lnTo>
                        <a:pt x="6" y="108"/>
                      </a:lnTo>
                      <a:lnTo>
                        <a:pt x="11" y="95"/>
                      </a:lnTo>
                      <a:lnTo>
                        <a:pt x="18" y="82"/>
                      </a:lnTo>
                      <a:lnTo>
                        <a:pt x="26" y="68"/>
                      </a:lnTo>
                      <a:lnTo>
                        <a:pt x="35" y="56"/>
                      </a:lnTo>
                      <a:lnTo>
                        <a:pt x="45" y="45"/>
                      </a:lnTo>
                      <a:lnTo>
                        <a:pt x="45" y="45"/>
                      </a:lnTo>
                      <a:lnTo>
                        <a:pt x="55" y="36"/>
                      </a:lnTo>
                      <a:lnTo>
                        <a:pt x="69" y="25"/>
                      </a:lnTo>
                      <a:lnTo>
                        <a:pt x="81" y="18"/>
                      </a:lnTo>
                      <a:lnTo>
                        <a:pt x="94" y="12"/>
                      </a:lnTo>
                      <a:lnTo>
                        <a:pt x="109" y="7"/>
                      </a:lnTo>
                      <a:lnTo>
                        <a:pt x="124" y="3"/>
                      </a:lnTo>
                      <a:lnTo>
                        <a:pt x="138" y="2"/>
                      </a:lnTo>
                      <a:lnTo>
                        <a:pt x="153" y="0"/>
                      </a:lnTo>
                      <a:lnTo>
                        <a:pt x="153" y="0"/>
                      </a:lnTo>
                      <a:lnTo>
                        <a:pt x="168" y="2"/>
                      </a:lnTo>
                      <a:lnTo>
                        <a:pt x="183" y="3"/>
                      </a:lnTo>
                      <a:lnTo>
                        <a:pt x="198" y="6"/>
                      </a:lnTo>
                      <a:lnTo>
                        <a:pt x="211" y="12"/>
                      </a:lnTo>
                      <a:lnTo>
                        <a:pt x="224" y="18"/>
                      </a:lnTo>
                      <a:lnTo>
                        <a:pt x="238" y="25"/>
                      </a:lnTo>
                      <a:lnTo>
                        <a:pt x="250" y="34"/>
                      </a:lnTo>
                      <a:lnTo>
                        <a:pt x="261" y="45"/>
                      </a:lnTo>
                      <a:lnTo>
                        <a:pt x="261" y="45"/>
                      </a:lnTo>
                      <a:lnTo>
                        <a:pt x="272" y="56"/>
                      </a:lnTo>
                      <a:lnTo>
                        <a:pt x="281" y="68"/>
                      </a:lnTo>
                      <a:lnTo>
                        <a:pt x="288" y="82"/>
                      </a:lnTo>
                      <a:lnTo>
                        <a:pt x="294" y="95"/>
                      </a:lnTo>
                      <a:lnTo>
                        <a:pt x="300" y="108"/>
                      </a:lnTo>
                      <a:lnTo>
                        <a:pt x="303" y="123"/>
                      </a:lnTo>
                      <a:lnTo>
                        <a:pt x="306" y="138"/>
                      </a:lnTo>
                      <a:lnTo>
                        <a:pt x="306" y="153"/>
                      </a:lnTo>
                      <a:lnTo>
                        <a:pt x="306" y="153"/>
                      </a:lnTo>
                      <a:lnTo>
                        <a:pt x="306" y="169"/>
                      </a:lnTo>
                      <a:lnTo>
                        <a:pt x="303" y="184"/>
                      </a:lnTo>
                      <a:lnTo>
                        <a:pt x="300" y="197"/>
                      </a:lnTo>
                      <a:lnTo>
                        <a:pt x="294" y="212"/>
                      </a:lnTo>
                      <a:lnTo>
                        <a:pt x="288" y="225"/>
                      </a:lnTo>
                      <a:lnTo>
                        <a:pt x="281" y="237"/>
                      </a:lnTo>
                      <a:lnTo>
                        <a:pt x="272" y="251"/>
                      </a:lnTo>
                      <a:lnTo>
                        <a:pt x="261" y="261"/>
                      </a:lnTo>
                      <a:lnTo>
                        <a:pt x="261" y="261"/>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2" name="PA-任意多边形 149">
                  <a:extLst>
                    <a:ext uri="{FF2B5EF4-FFF2-40B4-BE49-F238E27FC236}">
                      <a16:creationId xmlns:a16="http://schemas.microsoft.com/office/drawing/2014/main" id="{4958DE24-4742-404B-BA83-4F33330E0AE3}"/>
                    </a:ext>
                  </a:extLst>
                </p:cNvPr>
                <p:cNvSpPr/>
                <p:nvPr>
                  <p:custDataLst>
                    <p:tags r:id="rId55"/>
                  </p:custDataLst>
                </p:nvPr>
              </p:nvSpPr>
              <p:spPr bwMode="auto">
                <a:xfrm>
                  <a:off x="7815262" y="4203701"/>
                  <a:ext cx="88900" cy="92075"/>
                </a:xfrm>
                <a:custGeom>
                  <a:avLst/>
                  <a:gdLst>
                    <a:gd name="T0" fmla="*/ 56 w 56"/>
                    <a:gd name="T1" fmla="*/ 24 h 58"/>
                    <a:gd name="T2" fmla="*/ 56 w 56"/>
                    <a:gd name="T3" fmla="*/ 24 h 58"/>
                    <a:gd name="T4" fmla="*/ 33 w 56"/>
                    <a:gd name="T5" fmla="*/ 0 h 58"/>
                    <a:gd name="T6" fmla="*/ 33 w 56"/>
                    <a:gd name="T7" fmla="*/ 0 h 58"/>
                    <a:gd name="T8" fmla="*/ 18 w 56"/>
                    <a:gd name="T9" fmla="*/ 18 h 58"/>
                    <a:gd name="T10" fmla="*/ 18 w 56"/>
                    <a:gd name="T11" fmla="*/ 18 h 58"/>
                    <a:gd name="T12" fmla="*/ 0 w 56"/>
                    <a:gd name="T13" fmla="*/ 35 h 58"/>
                    <a:gd name="T14" fmla="*/ 0 w 56"/>
                    <a:gd name="T15" fmla="*/ 35 h 58"/>
                    <a:gd name="T16" fmla="*/ 24 w 56"/>
                    <a:gd name="T17"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58">
                      <a:moveTo>
                        <a:pt x="56" y="24"/>
                      </a:moveTo>
                      <a:lnTo>
                        <a:pt x="56" y="24"/>
                      </a:lnTo>
                      <a:lnTo>
                        <a:pt x="33" y="0"/>
                      </a:lnTo>
                      <a:lnTo>
                        <a:pt x="33" y="0"/>
                      </a:lnTo>
                      <a:lnTo>
                        <a:pt x="18" y="18"/>
                      </a:lnTo>
                      <a:lnTo>
                        <a:pt x="18" y="18"/>
                      </a:lnTo>
                      <a:lnTo>
                        <a:pt x="0" y="35"/>
                      </a:lnTo>
                      <a:lnTo>
                        <a:pt x="0" y="35"/>
                      </a:lnTo>
                      <a:lnTo>
                        <a:pt x="24" y="58"/>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3" name="PA-任意多边形 150">
                  <a:extLst>
                    <a:ext uri="{FF2B5EF4-FFF2-40B4-BE49-F238E27FC236}">
                      <a16:creationId xmlns:a16="http://schemas.microsoft.com/office/drawing/2014/main" id="{106361E4-1048-42AB-B603-FE413E629100}"/>
                    </a:ext>
                  </a:extLst>
                </p:cNvPr>
                <p:cNvSpPr/>
                <p:nvPr>
                  <p:custDataLst>
                    <p:tags r:id="rId56"/>
                  </p:custDataLst>
                </p:nvPr>
              </p:nvSpPr>
              <p:spPr bwMode="auto">
                <a:xfrm>
                  <a:off x="7834312" y="4222751"/>
                  <a:ext cx="355600" cy="355600"/>
                </a:xfrm>
                <a:custGeom>
                  <a:avLst/>
                  <a:gdLst>
                    <a:gd name="T0" fmla="*/ 224 w 224"/>
                    <a:gd name="T1" fmla="*/ 171 h 224"/>
                    <a:gd name="T2" fmla="*/ 169 w 224"/>
                    <a:gd name="T3" fmla="*/ 224 h 224"/>
                    <a:gd name="T4" fmla="*/ 0 w 224"/>
                    <a:gd name="T5" fmla="*/ 55 h 224"/>
                    <a:gd name="T6" fmla="*/ 53 w 224"/>
                    <a:gd name="T7" fmla="*/ 0 h 224"/>
                    <a:gd name="T8" fmla="*/ 224 w 224"/>
                    <a:gd name="T9" fmla="*/ 171 h 224"/>
                  </a:gdLst>
                  <a:ahLst/>
                  <a:cxnLst>
                    <a:cxn ang="0">
                      <a:pos x="T0" y="T1"/>
                    </a:cxn>
                    <a:cxn ang="0">
                      <a:pos x="T2" y="T3"/>
                    </a:cxn>
                    <a:cxn ang="0">
                      <a:pos x="T4" y="T5"/>
                    </a:cxn>
                    <a:cxn ang="0">
                      <a:pos x="T6" y="T7"/>
                    </a:cxn>
                    <a:cxn ang="0">
                      <a:pos x="T8" y="T9"/>
                    </a:cxn>
                  </a:cxnLst>
                  <a:rect l="0" t="0" r="r" b="b"/>
                  <a:pathLst>
                    <a:path w="224" h="224">
                      <a:moveTo>
                        <a:pt x="224" y="171"/>
                      </a:moveTo>
                      <a:lnTo>
                        <a:pt x="169" y="224"/>
                      </a:lnTo>
                      <a:lnTo>
                        <a:pt x="0" y="55"/>
                      </a:lnTo>
                      <a:lnTo>
                        <a:pt x="53" y="0"/>
                      </a:lnTo>
                      <a:lnTo>
                        <a:pt x="224" y="171"/>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4" name="PA-任意多边形 151">
                  <a:extLst>
                    <a:ext uri="{FF2B5EF4-FFF2-40B4-BE49-F238E27FC236}">
                      <a16:creationId xmlns:a16="http://schemas.microsoft.com/office/drawing/2014/main" id="{A50C1B19-47AE-4AD2-9073-B3BD1E487351}"/>
                    </a:ext>
                  </a:extLst>
                </p:cNvPr>
                <p:cNvSpPr/>
                <p:nvPr>
                  <p:custDataLst>
                    <p:tags r:id="rId57"/>
                  </p:custDataLst>
                </p:nvPr>
              </p:nvSpPr>
              <p:spPr bwMode="auto">
                <a:xfrm>
                  <a:off x="7834312" y="4222751"/>
                  <a:ext cx="117475" cy="117475"/>
                </a:xfrm>
                <a:custGeom>
                  <a:avLst/>
                  <a:gdLst>
                    <a:gd name="T0" fmla="*/ 74 w 74"/>
                    <a:gd name="T1" fmla="*/ 20 h 74"/>
                    <a:gd name="T2" fmla="*/ 19 w 74"/>
                    <a:gd name="T3" fmla="*/ 74 h 74"/>
                    <a:gd name="T4" fmla="*/ 0 w 74"/>
                    <a:gd name="T5" fmla="*/ 55 h 74"/>
                    <a:gd name="T6" fmla="*/ 53 w 74"/>
                    <a:gd name="T7" fmla="*/ 0 h 74"/>
                    <a:gd name="T8" fmla="*/ 74 w 74"/>
                    <a:gd name="T9" fmla="*/ 20 h 74"/>
                  </a:gdLst>
                  <a:ahLst/>
                  <a:cxnLst>
                    <a:cxn ang="0">
                      <a:pos x="T0" y="T1"/>
                    </a:cxn>
                    <a:cxn ang="0">
                      <a:pos x="T2" y="T3"/>
                    </a:cxn>
                    <a:cxn ang="0">
                      <a:pos x="T4" y="T5"/>
                    </a:cxn>
                    <a:cxn ang="0">
                      <a:pos x="T6" y="T7"/>
                    </a:cxn>
                    <a:cxn ang="0">
                      <a:pos x="T8" y="T9"/>
                    </a:cxn>
                  </a:cxnLst>
                  <a:rect l="0" t="0" r="r" b="b"/>
                  <a:pathLst>
                    <a:path w="74" h="74">
                      <a:moveTo>
                        <a:pt x="74" y="20"/>
                      </a:moveTo>
                      <a:lnTo>
                        <a:pt x="19" y="74"/>
                      </a:lnTo>
                      <a:lnTo>
                        <a:pt x="0" y="55"/>
                      </a:lnTo>
                      <a:lnTo>
                        <a:pt x="53" y="0"/>
                      </a:lnTo>
                      <a:lnTo>
                        <a:pt x="74" y="2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5" name="PA-任意多边形 152">
                  <a:extLst>
                    <a:ext uri="{FF2B5EF4-FFF2-40B4-BE49-F238E27FC236}">
                      <a16:creationId xmlns:a16="http://schemas.microsoft.com/office/drawing/2014/main" id="{23EF8190-FD4F-43F0-A425-20B3CE1F00C0}"/>
                    </a:ext>
                  </a:extLst>
                </p:cNvPr>
                <p:cNvSpPr/>
                <p:nvPr>
                  <p:custDataLst>
                    <p:tags r:id="rId58"/>
                  </p:custDataLst>
                </p:nvPr>
              </p:nvSpPr>
              <p:spPr bwMode="auto">
                <a:xfrm>
                  <a:off x="8102600" y="4494213"/>
                  <a:ext cx="107950" cy="106363"/>
                </a:xfrm>
                <a:custGeom>
                  <a:avLst/>
                  <a:gdLst>
                    <a:gd name="T0" fmla="*/ 68 w 68"/>
                    <a:gd name="T1" fmla="*/ 12 h 67"/>
                    <a:gd name="T2" fmla="*/ 68 w 68"/>
                    <a:gd name="T3" fmla="*/ 12 h 67"/>
                    <a:gd name="T4" fmla="*/ 67 w 68"/>
                    <a:gd name="T5" fmla="*/ 24 h 67"/>
                    <a:gd name="T6" fmla="*/ 64 w 68"/>
                    <a:gd name="T7" fmla="*/ 34 h 67"/>
                    <a:gd name="T8" fmla="*/ 58 w 68"/>
                    <a:gd name="T9" fmla="*/ 43 h 67"/>
                    <a:gd name="T10" fmla="*/ 52 w 68"/>
                    <a:gd name="T11" fmla="*/ 50 h 67"/>
                    <a:gd name="T12" fmla="*/ 43 w 68"/>
                    <a:gd name="T13" fmla="*/ 58 h 67"/>
                    <a:gd name="T14" fmla="*/ 34 w 68"/>
                    <a:gd name="T15" fmla="*/ 62 h 67"/>
                    <a:gd name="T16" fmla="*/ 24 w 68"/>
                    <a:gd name="T17" fmla="*/ 65 h 67"/>
                    <a:gd name="T18" fmla="*/ 13 w 68"/>
                    <a:gd name="T19" fmla="*/ 67 h 67"/>
                    <a:gd name="T20" fmla="*/ 13 w 68"/>
                    <a:gd name="T21" fmla="*/ 67 h 67"/>
                    <a:gd name="T22" fmla="*/ 0 w 68"/>
                    <a:gd name="T23" fmla="*/ 53 h 67"/>
                    <a:gd name="T24" fmla="*/ 0 w 68"/>
                    <a:gd name="T25" fmla="*/ 53 h 67"/>
                    <a:gd name="T26" fmla="*/ 55 w 68"/>
                    <a:gd name="T27" fmla="*/ 0 h 67"/>
                    <a:gd name="T28" fmla="*/ 55 w 68"/>
                    <a:gd name="T29" fmla="*/ 0 h 67"/>
                    <a:gd name="T30" fmla="*/ 68 w 68"/>
                    <a:gd name="T31" fmla="*/ 12 h 67"/>
                    <a:gd name="T32" fmla="*/ 68 w 68"/>
                    <a:gd name="T33" fmla="*/ 1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67">
                      <a:moveTo>
                        <a:pt x="68" y="12"/>
                      </a:moveTo>
                      <a:lnTo>
                        <a:pt x="68" y="12"/>
                      </a:lnTo>
                      <a:lnTo>
                        <a:pt x="67" y="24"/>
                      </a:lnTo>
                      <a:lnTo>
                        <a:pt x="64" y="34"/>
                      </a:lnTo>
                      <a:lnTo>
                        <a:pt x="58" y="43"/>
                      </a:lnTo>
                      <a:lnTo>
                        <a:pt x="52" y="50"/>
                      </a:lnTo>
                      <a:lnTo>
                        <a:pt x="43" y="58"/>
                      </a:lnTo>
                      <a:lnTo>
                        <a:pt x="34" y="62"/>
                      </a:lnTo>
                      <a:lnTo>
                        <a:pt x="24" y="65"/>
                      </a:lnTo>
                      <a:lnTo>
                        <a:pt x="13" y="67"/>
                      </a:lnTo>
                      <a:lnTo>
                        <a:pt x="13" y="67"/>
                      </a:lnTo>
                      <a:lnTo>
                        <a:pt x="0" y="53"/>
                      </a:lnTo>
                      <a:lnTo>
                        <a:pt x="0" y="53"/>
                      </a:lnTo>
                      <a:lnTo>
                        <a:pt x="55" y="0"/>
                      </a:lnTo>
                      <a:lnTo>
                        <a:pt x="55" y="0"/>
                      </a:lnTo>
                      <a:lnTo>
                        <a:pt x="68" y="12"/>
                      </a:lnTo>
                      <a:lnTo>
                        <a:pt x="68" y="12"/>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6" name="PA-任意多边形 153">
                  <a:extLst>
                    <a:ext uri="{FF2B5EF4-FFF2-40B4-BE49-F238E27FC236}">
                      <a16:creationId xmlns:a16="http://schemas.microsoft.com/office/drawing/2014/main" id="{EB721B49-F76B-46FF-AC4E-1F6472266AD6}"/>
                    </a:ext>
                  </a:extLst>
                </p:cNvPr>
                <p:cNvSpPr/>
                <p:nvPr>
                  <p:custDataLst>
                    <p:tags r:id="rId59"/>
                  </p:custDataLst>
                </p:nvPr>
              </p:nvSpPr>
              <p:spPr bwMode="auto">
                <a:xfrm>
                  <a:off x="7259637" y="3871913"/>
                  <a:ext cx="927100" cy="485775"/>
                </a:xfrm>
                <a:custGeom>
                  <a:avLst/>
                  <a:gdLst>
                    <a:gd name="T0" fmla="*/ 0 w 584"/>
                    <a:gd name="T1" fmla="*/ 252 h 306"/>
                    <a:gd name="T2" fmla="*/ 86 w 584"/>
                    <a:gd name="T3" fmla="*/ 306 h 306"/>
                    <a:gd name="T4" fmla="*/ 234 w 584"/>
                    <a:gd name="T5" fmla="*/ 95 h 306"/>
                    <a:gd name="T6" fmla="*/ 477 w 584"/>
                    <a:gd name="T7" fmla="*/ 125 h 306"/>
                    <a:gd name="T8" fmla="*/ 584 w 584"/>
                    <a:gd name="T9" fmla="*/ 0 h 306"/>
                  </a:gdLst>
                  <a:ahLst/>
                  <a:cxnLst>
                    <a:cxn ang="0">
                      <a:pos x="T0" y="T1"/>
                    </a:cxn>
                    <a:cxn ang="0">
                      <a:pos x="T2" y="T3"/>
                    </a:cxn>
                    <a:cxn ang="0">
                      <a:pos x="T4" y="T5"/>
                    </a:cxn>
                    <a:cxn ang="0">
                      <a:pos x="T6" y="T7"/>
                    </a:cxn>
                    <a:cxn ang="0">
                      <a:pos x="T8" y="T9"/>
                    </a:cxn>
                  </a:cxnLst>
                  <a:rect l="0" t="0" r="r" b="b"/>
                  <a:pathLst>
                    <a:path w="584" h="306">
                      <a:moveTo>
                        <a:pt x="0" y="252"/>
                      </a:moveTo>
                      <a:lnTo>
                        <a:pt x="86" y="306"/>
                      </a:lnTo>
                      <a:lnTo>
                        <a:pt x="234" y="95"/>
                      </a:lnTo>
                      <a:lnTo>
                        <a:pt x="477" y="125"/>
                      </a:lnTo>
                      <a:lnTo>
                        <a:pt x="584" y="0"/>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7" name="PA-任意多边形 154">
                  <a:extLst>
                    <a:ext uri="{FF2B5EF4-FFF2-40B4-BE49-F238E27FC236}">
                      <a16:creationId xmlns:a16="http://schemas.microsoft.com/office/drawing/2014/main" id="{90A8E45A-0CEF-4351-8818-D193FBA5154A}"/>
                    </a:ext>
                  </a:extLst>
                </p:cNvPr>
                <p:cNvSpPr/>
                <p:nvPr>
                  <p:custDataLst>
                    <p:tags r:id="rId60"/>
                  </p:custDataLst>
                </p:nvPr>
              </p:nvSpPr>
              <p:spPr bwMode="auto">
                <a:xfrm>
                  <a:off x="7615237" y="3997326"/>
                  <a:ext cx="47625" cy="47625"/>
                </a:xfrm>
                <a:custGeom>
                  <a:avLst/>
                  <a:gdLst>
                    <a:gd name="T0" fmla="*/ 30 w 30"/>
                    <a:gd name="T1" fmla="*/ 15 h 30"/>
                    <a:gd name="T2" fmla="*/ 30 w 30"/>
                    <a:gd name="T3" fmla="*/ 15 h 30"/>
                    <a:gd name="T4" fmla="*/ 28 w 30"/>
                    <a:gd name="T5" fmla="*/ 21 h 30"/>
                    <a:gd name="T6" fmla="*/ 25 w 30"/>
                    <a:gd name="T7" fmla="*/ 25 h 30"/>
                    <a:gd name="T8" fmla="*/ 21 w 30"/>
                    <a:gd name="T9" fmla="*/ 30 h 30"/>
                    <a:gd name="T10" fmla="*/ 15 w 30"/>
                    <a:gd name="T11" fmla="*/ 30 h 30"/>
                    <a:gd name="T12" fmla="*/ 15 w 30"/>
                    <a:gd name="T13" fmla="*/ 30 h 30"/>
                    <a:gd name="T14" fmla="*/ 9 w 30"/>
                    <a:gd name="T15" fmla="*/ 30 h 30"/>
                    <a:gd name="T16" fmla="*/ 4 w 30"/>
                    <a:gd name="T17" fmla="*/ 25 h 30"/>
                    <a:gd name="T18" fmla="*/ 0 w 30"/>
                    <a:gd name="T19" fmla="*/ 21 h 30"/>
                    <a:gd name="T20" fmla="*/ 0 w 30"/>
                    <a:gd name="T21" fmla="*/ 15 h 30"/>
                    <a:gd name="T22" fmla="*/ 0 w 30"/>
                    <a:gd name="T23" fmla="*/ 15 h 30"/>
                    <a:gd name="T24" fmla="*/ 0 w 30"/>
                    <a:gd name="T25" fmla="*/ 10 h 30"/>
                    <a:gd name="T26" fmla="*/ 4 w 30"/>
                    <a:gd name="T27" fmla="*/ 4 h 30"/>
                    <a:gd name="T28" fmla="*/ 9 w 30"/>
                    <a:gd name="T29" fmla="*/ 1 h 30"/>
                    <a:gd name="T30" fmla="*/ 15 w 30"/>
                    <a:gd name="T31" fmla="*/ 0 h 30"/>
                    <a:gd name="T32" fmla="*/ 15 w 30"/>
                    <a:gd name="T33" fmla="*/ 0 h 30"/>
                    <a:gd name="T34" fmla="*/ 21 w 30"/>
                    <a:gd name="T35" fmla="*/ 1 h 30"/>
                    <a:gd name="T36" fmla="*/ 25 w 30"/>
                    <a:gd name="T37" fmla="*/ 4 h 30"/>
                    <a:gd name="T38" fmla="*/ 28 w 30"/>
                    <a:gd name="T39" fmla="*/ 10 h 30"/>
                    <a:gd name="T40" fmla="*/ 30 w 30"/>
                    <a:gd name="T41" fmla="*/ 15 h 30"/>
                    <a:gd name="T42" fmla="*/ 30 w 30"/>
                    <a:gd name="T43" fmla="*/ 1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30">
                      <a:moveTo>
                        <a:pt x="30" y="15"/>
                      </a:moveTo>
                      <a:lnTo>
                        <a:pt x="30" y="15"/>
                      </a:lnTo>
                      <a:lnTo>
                        <a:pt x="28" y="21"/>
                      </a:lnTo>
                      <a:lnTo>
                        <a:pt x="25" y="25"/>
                      </a:lnTo>
                      <a:lnTo>
                        <a:pt x="21" y="30"/>
                      </a:lnTo>
                      <a:lnTo>
                        <a:pt x="15" y="30"/>
                      </a:lnTo>
                      <a:lnTo>
                        <a:pt x="15" y="30"/>
                      </a:lnTo>
                      <a:lnTo>
                        <a:pt x="9" y="30"/>
                      </a:lnTo>
                      <a:lnTo>
                        <a:pt x="4" y="25"/>
                      </a:lnTo>
                      <a:lnTo>
                        <a:pt x="0" y="21"/>
                      </a:lnTo>
                      <a:lnTo>
                        <a:pt x="0" y="15"/>
                      </a:lnTo>
                      <a:lnTo>
                        <a:pt x="0" y="15"/>
                      </a:lnTo>
                      <a:lnTo>
                        <a:pt x="0" y="10"/>
                      </a:lnTo>
                      <a:lnTo>
                        <a:pt x="4" y="4"/>
                      </a:lnTo>
                      <a:lnTo>
                        <a:pt x="9" y="1"/>
                      </a:lnTo>
                      <a:lnTo>
                        <a:pt x="15" y="0"/>
                      </a:lnTo>
                      <a:lnTo>
                        <a:pt x="15" y="0"/>
                      </a:lnTo>
                      <a:lnTo>
                        <a:pt x="21" y="1"/>
                      </a:lnTo>
                      <a:lnTo>
                        <a:pt x="25" y="4"/>
                      </a:lnTo>
                      <a:lnTo>
                        <a:pt x="28" y="10"/>
                      </a:lnTo>
                      <a:lnTo>
                        <a:pt x="30" y="15"/>
                      </a:lnTo>
                      <a:lnTo>
                        <a:pt x="30" y="15"/>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8" name="PA-任意多边形 155">
                  <a:extLst>
                    <a:ext uri="{FF2B5EF4-FFF2-40B4-BE49-F238E27FC236}">
                      <a16:creationId xmlns:a16="http://schemas.microsoft.com/office/drawing/2014/main" id="{B5ECCC33-904D-42CD-BE2C-FAA1C8F85115}"/>
                    </a:ext>
                  </a:extLst>
                </p:cNvPr>
                <p:cNvSpPr/>
                <p:nvPr>
                  <p:custDataLst>
                    <p:tags r:id="rId61"/>
                  </p:custDataLst>
                </p:nvPr>
              </p:nvSpPr>
              <p:spPr bwMode="auto">
                <a:xfrm>
                  <a:off x="7372350" y="4333876"/>
                  <a:ext cx="47625" cy="47625"/>
                </a:xfrm>
                <a:custGeom>
                  <a:avLst/>
                  <a:gdLst>
                    <a:gd name="T0" fmla="*/ 30 w 30"/>
                    <a:gd name="T1" fmla="*/ 15 h 30"/>
                    <a:gd name="T2" fmla="*/ 30 w 30"/>
                    <a:gd name="T3" fmla="*/ 15 h 30"/>
                    <a:gd name="T4" fmla="*/ 28 w 30"/>
                    <a:gd name="T5" fmla="*/ 21 h 30"/>
                    <a:gd name="T6" fmla="*/ 25 w 30"/>
                    <a:gd name="T7" fmla="*/ 25 h 30"/>
                    <a:gd name="T8" fmla="*/ 21 w 30"/>
                    <a:gd name="T9" fmla="*/ 28 h 30"/>
                    <a:gd name="T10" fmla="*/ 15 w 30"/>
                    <a:gd name="T11" fmla="*/ 30 h 30"/>
                    <a:gd name="T12" fmla="*/ 15 w 30"/>
                    <a:gd name="T13" fmla="*/ 30 h 30"/>
                    <a:gd name="T14" fmla="*/ 9 w 30"/>
                    <a:gd name="T15" fmla="*/ 28 h 30"/>
                    <a:gd name="T16" fmla="*/ 5 w 30"/>
                    <a:gd name="T17" fmla="*/ 25 h 30"/>
                    <a:gd name="T18" fmla="*/ 2 w 30"/>
                    <a:gd name="T19" fmla="*/ 21 h 30"/>
                    <a:gd name="T20" fmla="*/ 0 w 30"/>
                    <a:gd name="T21" fmla="*/ 15 h 30"/>
                    <a:gd name="T22" fmla="*/ 0 w 30"/>
                    <a:gd name="T23" fmla="*/ 15 h 30"/>
                    <a:gd name="T24" fmla="*/ 2 w 30"/>
                    <a:gd name="T25" fmla="*/ 9 h 30"/>
                    <a:gd name="T26" fmla="*/ 5 w 30"/>
                    <a:gd name="T27" fmla="*/ 4 h 30"/>
                    <a:gd name="T28" fmla="*/ 9 w 30"/>
                    <a:gd name="T29" fmla="*/ 2 h 30"/>
                    <a:gd name="T30" fmla="*/ 15 w 30"/>
                    <a:gd name="T31" fmla="*/ 0 h 30"/>
                    <a:gd name="T32" fmla="*/ 15 w 30"/>
                    <a:gd name="T33" fmla="*/ 0 h 30"/>
                    <a:gd name="T34" fmla="*/ 21 w 30"/>
                    <a:gd name="T35" fmla="*/ 2 h 30"/>
                    <a:gd name="T36" fmla="*/ 25 w 30"/>
                    <a:gd name="T37" fmla="*/ 4 h 30"/>
                    <a:gd name="T38" fmla="*/ 28 w 30"/>
                    <a:gd name="T39" fmla="*/ 9 h 30"/>
                    <a:gd name="T40" fmla="*/ 30 w 30"/>
                    <a:gd name="T41" fmla="*/ 15 h 30"/>
                    <a:gd name="T42" fmla="*/ 30 w 30"/>
                    <a:gd name="T43" fmla="*/ 1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30">
                      <a:moveTo>
                        <a:pt x="30" y="15"/>
                      </a:moveTo>
                      <a:lnTo>
                        <a:pt x="30" y="15"/>
                      </a:lnTo>
                      <a:lnTo>
                        <a:pt x="28" y="21"/>
                      </a:lnTo>
                      <a:lnTo>
                        <a:pt x="25" y="25"/>
                      </a:lnTo>
                      <a:lnTo>
                        <a:pt x="21" y="28"/>
                      </a:lnTo>
                      <a:lnTo>
                        <a:pt x="15" y="30"/>
                      </a:lnTo>
                      <a:lnTo>
                        <a:pt x="15" y="30"/>
                      </a:lnTo>
                      <a:lnTo>
                        <a:pt x="9" y="28"/>
                      </a:lnTo>
                      <a:lnTo>
                        <a:pt x="5" y="25"/>
                      </a:lnTo>
                      <a:lnTo>
                        <a:pt x="2" y="21"/>
                      </a:lnTo>
                      <a:lnTo>
                        <a:pt x="0" y="15"/>
                      </a:lnTo>
                      <a:lnTo>
                        <a:pt x="0" y="15"/>
                      </a:lnTo>
                      <a:lnTo>
                        <a:pt x="2" y="9"/>
                      </a:lnTo>
                      <a:lnTo>
                        <a:pt x="5" y="4"/>
                      </a:lnTo>
                      <a:lnTo>
                        <a:pt x="9" y="2"/>
                      </a:lnTo>
                      <a:lnTo>
                        <a:pt x="15" y="0"/>
                      </a:lnTo>
                      <a:lnTo>
                        <a:pt x="15" y="0"/>
                      </a:lnTo>
                      <a:lnTo>
                        <a:pt x="21" y="2"/>
                      </a:lnTo>
                      <a:lnTo>
                        <a:pt x="25" y="4"/>
                      </a:lnTo>
                      <a:lnTo>
                        <a:pt x="28" y="9"/>
                      </a:lnTo>
                      <a:lnTo>
                        <a:pt x="30" y="15"/>
                      </a:lnTo>
                      <a:lnTo>
                        <a:pt x="30" y="15"/>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39" name="PA-任意多边形 156">
                  <a:extLst>
                    <a:ext uri="{FF2B5EF4-FFF2-40B4-BE49-F238E27FC236}">
                      <a16:creationId xmlns:a16="http://schemas.microsoft.com/office/drawing/2014/main" id="{10B14653-36E6-4870-9E80-E4A308B31BB6}"/>
                    </a:ext>
                  </a:extLst>
                </p:cNvPr>
                <p:cNvSpPr/>
                <p:nvPr>
                  <p:custDataLst>
                    <p:tags r:id="rId62"/>
                  </p:custDataLst>
                </p:nvPr>
              </p:nvSpPr>
              <p:spPr bwMode="auto">
                <a:xfrm>
                  <a:off x="7245350" y="4254501"/>
                  <a:ext cx="47625" cy="46038"/>
                </a:xfrm>
                <a:custGeom>
                  <a:avLst/>
                  <a:gdLst>
                    <a:gd name="T0" fmla="*/ 30 w 30"/>
                    <a:gd name="T1" fmla="*/ 14 h 29"/>
                    <a:gd name="T2" fmla="*/ 30 w 30"/>
                    <a:gd name="T3" fmla="*/ 14 h 29"/>
                    <a:gd name="T4" fmla="*/ 28 w 30"/>
                    <a:gd name="T5" fmla="*/ 20 h 29"/>
                    <a:gd name="T6" fmla="*/ 25 w 30"/>
                    <a:gd name="T7" fmla="*/ 25 h 29"/>
                    <a:gd name="T8" fmla="*/ 21 w 30"/>
                    <a:gd name="T9" fmla="*/ 28 h 29"/>
                    <a:gd name="T10" fmla="*/ 15 w 30"/>
                    <a:gd name="T11" fmla="*/ 29 h 29"/>
                    <a:gd name="T12" fmla="*/ 15 w 30"/>
                    <a:gd name="T13" fmla="*/ 29 h 29"/>
                    <a:gd name="T14" fmla="*/ 9 w 30"/>
                    <a:gd name="T15" fmla="*/ 28 h 29"/>
                    <a:gd name="T16" fmla="*/ 4 w 30"/>
                    <a:gd name="T17" fmla="*/ 25 h 29"/>
                    <a:gd name="T18" fmla="*/ 2 w 30"/>
                    <a:gd name="T19" fmla="*/ 20 h 29"/>
                    <a:gd name="T20" fmla="*/ 0 w 30"/>
                    <a:gd name="T21" fmla="*/ 14 h 29"/>
                    <a:gd name="T22" fmla="*/ 0 w 30"/>
                    <a:gd name="T23" fmla="*/ 14 h 29"/>
                    <a:gd name="T24" fmla="*/ 2 w 30"/>
                    <a:gd name="T25" fmla="*/ 9 h 29"/>
                    <a:gd name="T26" fmla="*/ 4 w 30"/>
                    <a:gd name="T27" fmla="*/ 4 h 29"/>
                    <a:gd name="T28" fmla="*/ 9 w 30"/>
                    <a:gd name="T29" fmla="*/ 1 h 29"/>
                    <a:gd name="T30" fmla="*/ 15 w 30"/>
                    <a:gd name="T31" fmla="*/ 0 h 29"/>
                    <a:gd name="T32" fmla="*/ 15 w 30"/>
                    <a:gd name="T33" fmla="*/ 0 h 29"/>
                    <a:gd name="T34" fmla="*/ 21 w 30"/>
                    <a:gd name="T35" fmla="*/ 1 h 29"/>
                    <a:gd name="T36" fmla="*/ 25 w 30"/>
                    <a:gd name="T37" fmla="*/ 4 h 29"/>
                    <a:gd name="T38" fmla="*/ 28 w 30"/>
                    <a:gd name="T39" fmla="*/ 9 h 29"/>
                    <a:gd name="T40" fmla="*/ 30 w 30"/>
                    <a:gd name="T41" fmla="*/ 14 h 29"/>
                    <a:gd name="T42" fmla="*/ 30 w 30"/>
                    <a:gd name="T43" fmla="*/ 14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29">
                      <a:moveTo>
                        <a:pt x="30" y="14"/>
                      </a:moveTo>
                      <a:lnTo>
                        <a:pt x="30" y="14"/>
                      </a:lnTo>
                      <a:lnTo>
                        <a:pt x="28" y="20"/>
                      </a:lnTo>
                      <a:lnTo>
                        <a:pt x="25" y="25"/>
                      </a:lnTo>
                      <a:lnTo>
                        <a:pt x="21" y="28"/>
                      </a:lnTo>
                      <a:lnTo>
                        <a:pt x="15" y="29"/>
                      </a:lnTo>
                      <a:lnTo>
                        <a:pt x="15" y="29"/>
                      </a:lnTo>
                      <a:lnTo>
                        <a:pt x="9" y="28"/>
                      </a:lnTo>
                      <a:lnTo>
                        <a:pt x="4" y="25"/>
                      </a:lnTo>
                      <a:lnTo>
                        <a:pt x="2" y="20"/>
                      </a:lnTo>
                      <a:lnTo>
                        <a:pt x="0" y="14"/>
                      </a:lnTo>
                      <a:lnTo>
                        <a:pt x="0" y="14"/>
                      </a:lnTo>
                      <a:lnTo>
                        <a:pt x="2" y="9"/>
                      </a:lnTo>
                      <a:lnTo>
                        <a:pt x="4" y="4"/>
                      </a:lnTo>
                      <a:lnTo>
                        <a:pt x="9" y="1"/>
                      </a:lnTo>
                      <a:lnTo>
                        <a:pt x="15" y="0"/>
                      </a:lnTo>
                      <a:lnTo>
                        <a:pt x="15" y="0"/>
                      </a:lnTo>
                      <a:lnTo>
                        <a:pt x="21" y="1"/>
                      </a:lnTo>
                      <a:lnTo>
                        <a:pt x="25" y="4"/>
                      </a:lnTo>
                      <a:lnTo>
                        <a:pt x="28" y="9"/>
                      </a:lnTo>
                      <a:lnTo>
                        <a:pt x="30" y="14"/>
                      </a:lnTo>
                      <a:lnTo>
                        <a:pt x="30" y="14"/>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40" name="PA-任意多边形 157">
                  <a:extLst>
                    <a:ext uri="{FF2B5EF4-FFF2-40B4-BE49-F238E27FC236}">
                      <a16:creationId xmlns:a16="http://schemas.microsoft.com/office/drawing/2014/main" id="{295D79A4-4AC4-4096-929B-7CD15EA22D1E}"/>
                    </a:ext>
                  </a:extLst>
                </p:cNvPr>
                <p:cNvSpPr/>
                <p:nvPr>
                  <p:custDataLst>
                    <p:tags r:id="rId63"/>
                  </p:custDataLst>
                </p:nvPr>
              </p:nvSpPr>
              <p:spPr bwMode="auto">
                <a:xfrm>
                  <a:off x="7994650" y="4046538"/>
                  <a:ext cx="46037" cy="47625"/>
                </a:xfrm>
                <a:custGeom>
                  <a:avLst/>
                  <a:gdLst>
                    <a:gd name="T0" fmla="*/ 29 w 29"/>
                    <a:gd name="T1" fmla="*/ 15 h 30"/>
                    <a:gd name="T2" fmla="*/ 29 w 29"/>
                    <a:gd name="T3" fmla="*/ 15 h 30"/>
                    <a:gd name="T4" fmla="*/ 28 w 29"/>
                    <a:gd name="T5" fmla="*/ 21 h 30"/>
                    <a:gd name="T6" fmla="*/ 25 w 29"/>
                    <a:gd name="T7" fmla="*/ 25 h 30"/>
                    <a:gd name="T8" fmla="*/ 20 w 29"/>
                    <a:gd name="T9" fmla="*/ 28 h 30"/>
                    <a:gd name="T10" fmla="*/ 14 w 29"/>
                    <a:gd name="T11" fmla="*/ 30 h 30"/>
                    <a:gd name="T12" fmla="*/ 14 w 29"/>
                    <a:gd name="T13" fmla="*/ 30 h 30"/>
                    <a:gd name="T14" fmla="*/ 8 w 29"/>
                    <a:gd name="T15" fmla="*/ 28 h 30"/>
                    <a:gd name="T16" fmla="*/ 4 w 29"/>
                    <a:gd name="T17" fmla="*/ 25 h 30"/>
                    <a:gd name="T18" fmla="*/ 1 w 29"/>
                    <a:gd name="T19" fmla="*/ 21 h 30"/>
                    <a:gd name="T20" fmla="*/ 0 w 29"/>
                    <a:gd name="T21" fmla="*/ 15 h 30"/>
                    <a:gd name="T22" fmla="*/ 0 w 29"/>
                    <a:gd name="T23" fmla="*/ 15 h 30"/>
                    <a:gd name="T24" fmla="*/ 1 w 29"/>
                    <a:gd name="T25" fmla="*/ 9 h 30"/>
                    <a:gd name="T26" fmla="*/ 4 w 29"/>
                    <a:gd name="T27" fmla="*/ 5 h 30"/>
                    <a:gd name="T28" fmla="*/ 8 w 29"/>
                    <a:gd name="T29" fmla="*/ 2 h 30"/>
                    <a:gd name="T30" fmla="*/ 14 w 29"/>
                    <a:gd name="T31" fmla="*/ 0 h 30"/>
                    <a:gd name="T32" fmla="*/ 14 w 29"/>
                    <a:gd name="T33" fmla="*/ 0 h 30"/>
                    <a:gd name="T34" fmla="*/ 20 w 29"/>
                    <a:gd name="T35" fmla="*/ 2 h 30"/>
                    <a:gd name="T36" fmla="*/ 25 w 29"/>
                    <a:gd name="T37" fmla="*/ 5 h 30"/>
                    <a:gd name="T38" fmla="*/ 28 w 29"/>
                    <a:gd name="T39" fmla="*/ 9 h 30"/>
                    <a:gd name="T40" fmla="*/ 29 w 29"/>
                    <a:gd name="T41" fmla="*/ 15 h 30"/>
                    <a:gd name="T42" fmla="*/ 29 w 29"/>
                    <a:gd name="T43" fmla="*/ 1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30">
                      <a:moveTo>
                        <a:pt x="29" y="15"/>
                      </a:moveTo>
                      <a:lnTo>
                        <a:pt x="29" y="15"/>
                      </a:lnTo>
                      <a:lnTo>
                        <a:pt x="28" y="21"/>
                      </a:lnTo>
                      <a:lnTo>
                        <a:pt x="25" y="25"/>
                      </a:lnTo>
                      <a:lnTo>
                        <a:pt x="20" y="28"/>
                      </a:lnTo>
                      <a:lnTo>
                        <a:pt x="14" y="30"/>
                      </a:lnTo>
                      <a:lnTo>
                        <a:pt x="14" y="30"/>
                      </a:lnTo>
                      <a:lnTo>
                        <a:pt x="8" y="28"/>
                      </a:lnTo>
                      <a:lnTo>
                        <a:pt x="4" y="25"/>
                      </a:lnTo>
                      <a:lnTo>
                        <a:pt x="1" y="21"/>
                      </a:lnTo>
                      <a:lnTo>
                        <a:pt x="0" y="15"/>
                      </a:lnTo>
                      <a:lnTo>
                        <a:pt x="0" y="15"/>
                      </a:lnTo>
                      <a:lnTo>
                        <a:pt x="1" y="9"/>
                      </a:lnTo>
                      <a:lnTo>
                        <a:pt x="4" y="5"/>
                      </a:lnTo>
                      <a:lnTo>
                        <a:pt x="8" y="2"/>
                      </a:lnTo>
                      <a:lnTo>
                        <a:pt x="14" y="0"/>
                      </a:lnTo>
                      <a:lnTo>
                        <a:pt x="14" y="0"/>
                      </a:lnTo>
                      <a:lnTo>
                        <a:pt x="20" y="2"/>
                      </a:lnTo>
                      <a:lnTo>
                        <a:pt x="25" y="5"/>
                      </a:lnTo>
                      <a:lnTo>
                        <a:pt x="28" y="9"/>
                      </a:lnTo>
                      <a:lnTo>
                        <a:pt x="29" y="15"/>
                      </a:lnTo>
                      <a:lnTo>
                        <a:pt x="29" y="15"/>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41" name="PA-任意多边形 158">
                  <a:extLst>
                    <a:ext uri="{FF2B5EF4-FFF2-40B4-BE49-F238E27FC236}">
                      <a16:creationId xmlns:a16="http://schemas.microsoft.com/office/drawing/2014/main" id="{BF1101DA-9AD3-487A-9FA9-D03CDFAD753B}"/>
                    </a:ext>
                  </a:extLst>
                </p:cNvPr>
                <p:cNvSpPr/>
                <p:nvPr>
                  <p:custDataLst>
                    <p:tags r:id="rId64"/>
                  </p:custDataLst>
                </p:nvPr>
              </p:nvSpPr>
              <p:spPr bwMode="auto">
                <a:xfrm>
                  <a:off x="8158162" y="3857626"/>
                  <a:ext cx="47625" cy="47625"/>
                </a:xfrm>
                <a:custGeom>
                  <a:avLst/>
                  <a:gdLst>
                    <a:gd name="T0" fmla="*/ 30 w 30"/>
                    <a:gd name="T1" fmla="*/ 15 h 30"/>
                    <a:gd name="T2" fmla="*/ 30 w 30"/>
                    <a:gd name="T3" fmla="*/ 15 h 30"/>
                    <a:gd name="T4" fmla="*/ 29 w 30"/>
                    <a:gd name="T5" fmla="*/ 20 h 30"/>
                    <a:gd name="T6" fmla="*/ 26 w 30"/>
                    <a:gd name="T7" fmla="*/ 26 h 30"/>
                    <a:gd name="T8" fmla="*/ 21 w 30"/>
                    <a:gd name="T9" fmla="*/ 29 h 30"/>
                    <a:gd name="T10" fmla="*/ 15 w 30"/>
                    <a:gd name="T11" fmla="*/ 30 h 30"/>
                    <a:gd name="T12" fmla="*/ 15 w 30"/>
                    <a:gd name="T13" fmla="*/ 30 h 30"/>
                    <a:gd name="T14" fmla="*/ 9 w 30"/>
                    <a:gd name="T15" fmla="*/ 29 h 30"/>
                    <a:gd name="T16" fmla="*/ 5 w 30"/>
                    <a:gd name="T17" fmla="*/ 26 h 30"/>
                    <a:gd name="T18" fmla="*/ 2 w 30"/>
                    <a:gd name="T19" fmla="*/ 20 h 30"/>
                    <a:gd name="T20" fmla="*/ 0 w 30"/>
                    <a:gd name="T21" fmla="*/ 15 h 30"/>
                    <a:gd name="T22" fmla="*/ 0 w 30"/>
                    <a:gd name="T23" fmla="*/ 15 h 30"/>
                    <a:gd name="T24" fmla="*/ 2 w 30"/>
                    <a:gd name="T25" fmla="*/ 9 h 30"/>
                    <a:gd name="T26" fmla="*/ 5 w 30"/>
                    <a:gd name="T27" fmla="*/ 3 h 30"/>
                    <a:gd name="T28" fmla="*/ 9 w 30"/>
                    <a:gd name="T29" fmla="*/ 0 h 30"/>
                    <a:gd name="T30" fmla="*/ 15 w 30"/>
                    <a:gd name="T31" fmla="*/ 0 h 30"/>
                    <a:gd name="T32" fmla="*/ 15 w 30"/>
                    <a:gd name="T33" fmla="*/ 0 h 30"/>
                    <a:gd name="T34" fmla="*/ 21 w 30"/>
                    <a:gd name="T35" fmla="*/ 0 h 30"/>
                    <a:gd name="T36" fmla="*/ 26 w 30"/>
                    <a:gd name="T37" fmla="*/ 3 h 30"/>
                    <a:gd name="T38" fmla="*/ 29 w 30"/>
                    <a:gd name="T39" fmla="*/ 9 h 30"/>
                    <a:gd name="T40" fmla="*/ 30 w 30"/>
                    <a:gd name="T41" fmla="*/ 15 h 30"/>
                    <a:gd name="T42" fmla="*/ 30 w 30"/>
                    <a:gd name="T43" fmla="*/ 1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30">
                      <a:moveTo>
                        <a:pt x="30" y="15"/>
                      </a:moveTo>
                      <a:lnTo>
                        <a:pt x="30" y="15"/>
                      </a:lnTo>
                      <a:lnTo>
                        <a:pt x="29" y="20"/>
                      </a:lnTo>
                      <a:lnTo>
                        <a:pt x="26" y="26"/>
                      </a:lnTo>
                      <a:lnTo>
                        <a:pt x="21" y="29"/>
                      </a:lnTo>
                      <a:lnTo>
                        <a:pt x="15" y="30"/>
                      </a:lnTo>
                      <a:lnTo>
                        <a:pt x="15" y="30"/>
                      </a:lnTo>
                      <a:lnTo>
                        <a:pt x="9" y="29"/>
                      </a:lnTo>
                      <a:lnTo>
                        <a:pt x="5" y="26"/>
                      </a:lnTo>
                      <a:lnTo>
                        <a:pt x="2" y="20"/>
                      </a:lnTo>
                      <a:lnTo>
                        <a:pt x="0" y="15"/>
                      </a:lnTo>
                      <a:lnTo>
                        <a:pt x="0" y="15"/>
                      </a:lnTo>
                      <a:lnTo>
                        <a:pt x="2" y="9"/>
                      </a:lnTo>
                      <a:lnTo>
                        <a:pt x="5" y="3"/>
                      </a:lnTo>
                      <a:lnTo>
                        <a:pt x="9" y="0"/>
                      </a:lnTo>
                      <a:lnTo>
                        <a:pt x="15" y="0"/>
                      </a:lnTo>
                      <a:lnTo>
                        <a:pt x="15" y="0"/>
                      </a:lnTo>
                      <a:lnTo>
                        <a:pt x="21" y="0"/>
                      </a:lnTo>
                      <a:lnTo>
                        <a:pt x="26" y="3"/>
                      </a:lnTo>
                      <a:lnTo>
                        <a:pt x="29" y="9"/>
                      </a:lnTo>
                      <a:lnTo>
                        <a:pt x="30" y="15"/>
                      </a:lnTo>
                      <a:lnTo>
                        <a:pt x="30" y="15"/>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grpSp>
        </p:grpSp>
        <p:grpSp>
          <p:nvGrpSpPr>
            <p:cNvPr id="75" name="组合 74">
              <a:extLst>
                <a:ext uri="{FF2B5EF4-FFF2-40B4-BE49-F238E27FC236}">
                  <a16:creationId xmlns:a16="http://schemas.microsoft.com/office/drawing/2014/main" id="{0FD559B1-6E3B-437D-A22C-B86F3EA21F25}"/>
                </a:ext>
              </a:extLst>
            </p:cNvPr>
            <p:cNvGrpSpPr/>
            <p:nvPr/>
          </p:nvGrpSpPr>
          <p:grpSpPr>
            <a:xfrm>
              <a:off x="5775007" y="2564384"/>
              <a:ext cx="862800" cy="862800"/>
              <a:chOff x="5775007" y="2564384"/>
              <a:chExt cx="862800" cy="862800"/>
            </a:xfrm>
          </p:grpSpPr>
          <p:sp>
            <p:nvSpPr>
              <p:cNvPr id="107" name="PA-椭圆 103">
                <a:extLst>
                  <a:ext uri="{FF2B5EF4-FFF2-40B4-BE49-F238E27FC236}">
                    <a16:creationId xmlns:a16="http://schemas.microsoft.com/office/drawing/2014/main" id="{3AE9EFFD-6348-4B46-B3CD-2BED7C36A1B0}"/>
                  </a:ext>
                </a:extLst>
              </p:cNvPr>
              <p:cNvSpPr/>
              <p:nvPr>
                <p:custDataLst>
                  <p:tags r:id="rId32"/>
                </p:custDataLst>
              </p:nvPr>
            </p:nvSpPr>
            <p:spPr>
              <a:xfrm>
                <a:off x="5775007" y="2564384"/>
                <a:ext cx="862800" cy="862800"/>
              </a:xfrm>
              <a:prstGeom prst="ellips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grpSp>
            <p:nvGrpSpPr>
              <p:cNvPr id="108" name="Group 102">
                <a:extLst>
                  <a:ext uri="{FF2B5EF4-FFF2-40B4-BE49-F238E27FC236}">
                    <a16:creationId xmlns:a16="http://schemas.microsoft.com/office/drawing/2014/main" id="{A56C4397-A64E-412C-BF15-AC3A8BA78AED}"/>
                  </a:ext>
                </a:extLst>
              </p:cNvPr>
              <p:cNvGrpSpPr/>
              <p:nvPr/>
            </p:nvGrpSpPr>
            <p:grpSpPr>
              <a:xfrm>
                <a:off x="5974401" y="2758885"/>
                <a:ext cx="464012" cy="473798"/>
                <a:chOff x="8702675" y="5268913"/>
                <a:chExt cx="903287" cy="922338"/>
              </a:xfrm>
            </p:grpSpPr>
            <p:sp>
              <p:nvSpPr>
                <p:cNvPr id="109" name="PA-任意多边形 306">
                  <a:extLst>
                    <a:ext uri="{FF2B5EF4-FFF2-40B4-BE49-F238E27FC236}">
                      <a16:creationId xmlns:a16="http://schemas.microsoft.com/office/drawing/2014/main" id="{B2203DD5-D81C-49FB-AC37-7F04F1FAAF74}"/>
                    </a:ext>
                  </a:extLst>
                </p:cNvPr>
                <p:cNvSpPr/>
                <p:nvPr>
                  <p:custDataLst>
                    <p:tags r:id="rId33"/>
                  </p:custDataLst>
                </p:nvPr>
              </p:nvSpPr>
              <p:spPr bwMode="auto">
                <a:xfrm>
                  <a:off x="9029700" y="5395913"/>
                  <a:ext cx="247650" cy="195263"/>
                </a:xfrm>
                <a:custGeom>
                  <a:avLst/>
                  <a:gdLst>
                    <a:gd name="T0" fmla="*/ 156 w 156"/>
                    <a:gd name="T1" fmla="*/ 123 h 123"/>
                    <a:gd name="T2" fmla="*/ 156 w 156"/>
                    <a:gd name="T3" fmla="*/ 123 h 123"/>
                    <a:gd name="T4" fmla="*/ 156 w 156"/>
                    <a:gd name="T5" fmla="*/ 37 h 123"/>
                    <a:gd name="T6" fmla="*/ 156 w 156"/>
                    <a:gd name="T7" fmla="*/ 37 h 123"/>
                    <a:gd name="T8" fmla="*/ 154 w 156"/>
                    <a:gd name="T9" fmla="*/ 28 h 123"/>
                    <a:gd name="T10" fmla="*/ 151 w 156"/>
                    <a:gd name="T11" fmla="*/ 19 h 123"/>
                    <a:gd name="T12" fmla="*/ 144 w 156"/>
                    <a:gd name="T13" fmla="*/ 13 h 123"/>
                    <a:gd name="T14" fmla="*/ 136 w 156"/>
                    <a:gd name="T15" fmla="*/ 9 h 123"/>
                    <a:gd name="T16" fmla="*/ 136 w 156"/>
                    <a:gd name="T17" fmla="*/ 9 h 123"/>
                    <a:gd name="T18" fmla="*/ 122 w 156"/>
                    <a:gd name="T19" fmla="*/ 6 h 123"/>
                    <a:gd name="T20" fmla="*/ 108 w 156"/>
                    <a:gd name="T21" fmla="*/ 3 h 123"/>
                    <a:gd name="T22" fmla="*/ 93 w 156"/>
                    <a:gd name="T23" fmla="*/ 1 h 123"/>
                    <a:gd name="T24" fmla="*/ 79 w 156"/>
                    <a:gd name="T25" fmla="*/ 0 h 123"/>
                    <a:gd name="T26" fmla="*/ 64 w 156"/>
                    <a:gd name="T27" fmla="*/ 1 h 123"/>
                    <a:gd name="T28" fmla="*/ 49 w 156"/>
                    <a:gd name="T29" fmla="*/ 3 h 123"/>
                    <a:gd name="T30" fmla="*/ 34 w 156"/>
                    <a:gd name="T31" fmla="*/ 6 h 123"/>
                    <a:gd name="T32" fmla="*/ 19 w 156"/>
                    <a:gd name="T33" fmla="*/ 9 h 123"/>
                    <a:gd name="T34" fmla="*/ 19 w 156"/>
                    <a:gd name="T35" fmla="*/ 9 h 123"/>
                    <a:gd name="T36" fmla="*/ 12 w 156"/>
                    <a:gd name="T37" fmla="*/ 13 h 123"/>
                    <a:gd name="T38" fmla="*/ 6 w 156"/>
                    <a:gd name="T39" fmla="*/ 19 h 123"/>
                    <a:gd name="T40" fmla="*/ 2 w 156"/>
                    <a:gd name="T41" fmla="*/ 28 h 123"/>
                    <a:gd name="T42" fmla="*/ 0 w 156"/>
                    <a:gd name="T43" fmla="*/ 37 h 123"/>
                    <a:gd name="T44" fmla="*/ 0 w 156"/>
                    <a:gd name="T45" fmla="*/ 37 h 123"/>
                    <a:gd name="T46" fmla="*/ 0 w 156"/>
                    <a:gd name="T47" fmla="*/ 123 h 123"/>
                    <a:gd name="T48" fmla="*/ 156 w 156"/>
                    <a:gd name="T49"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6" h="123">
                      <a:moveTo>
                        <a:pt x="156" y="123"/>
                      </a:moveTo>
                      <a:lnTo>
                        <a:pt x="156" y="123"/>
                      </a:lnTo>
                      <a:lnTo>
                        <a:pt x="156" y="37"/>
                      </a:lnTo>
                      <a:lnTo>
                        <a:pt x="156" y="37"/>
                      </a:lnTo>
                      <a:lnTo>
                        <a:pt x="154" y="28"/>
                      </a:lnTo>
                      <a:lnTo>
                        <a:pt x="151" y="19"/>
                      </a:lnTo>
                      <a:lnTo>
                        <a:pt x="144" y="13"/>
                      </a:lnTo>
                      <a:lnTo>
                        <a:pt x="136" y="9"/>
                      </a:lnTo>
                      <a:lnTo>
                        <a:pt x="136" y="9"/>
                      </a:lnTo>
                      <a:lnTo>
                        <a:pt x="122" y="6"/>
                      </a:lnTo>
                      <a:lnTo>
                        <a:pt x="108" y="3"/>
                      </a:lnTo>
                      <a:lnTo>
                        <a:pt x="93" y="1"/>
                      </a:lnTo>
                      <a:lnTo>
                        <a:pt x="79" y="0"/>
                      </a:lnTo>
                      <a:lnTo>
                        <a:pt x="64" y="1"/>
                      </a:lnTo>
                      <a:lnTo>
                        <a:pt x="49" y="3"/>
                      </a:lnTo>
                      <a:lnTo>
                        <a:pt x="34" y="6"/>
                      </a:lnTo>
                      <a:lnTo>
                        <a:pt x="19" y="9"/>
                      </a:lnTo>
                      <a:lnTo>
                        <a:pt x="19" y="9"/>
                      </a:lnTo>
                      <a:lnTo>
                        <a:pt x="12" y="13"/>
                      </a:lnTo>
                      <a:lnTo>
                        <a:pt x="6" y="19"/>
                      </a:lnTo>
                      <a:lnTo>
                        <a:pt x="2" y="28"/>
                      </a:lnTo>
                      <a:lnTo>
                        <a:pt x="0" y="37"/>
                      </a:lnTo>
                      <a:lnTo>
                        <a:pt x="0" y="37"/>
                      </a:lnTo>
                      <a:lnTo>
                        <a:pt x="0" y="123"/>
                      </a:lnTo>
                      <a:lnTo>
                        <a:pt x="156" y="1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0" name="PA-任意多边形 307">
                  <a:extLst>
                    <a:ext uri="{FF2B5EF4-FFF2-40B4-BE49-F238E27FC236}">
                      <a16:creationId xmlns:a16="http://schemas.microsoft.com/office/drawing/2014/main" id="{06931D59-B57E-4DF9-B9EC-F104239D0BAD}"/>
                    </a:ext>
                  </a:extLst>
                </p:cNvPr>
                <p:cNvSpPr/>
                <p:nvPr>
                  <p:custDataLst>
                    <p:tags r:id="rId34"/>
                  </p:custDataLst>
                </p:nvPr>
              </p:nvSpPr>
              <p:spPr bwMode="auto">
                <a:xfrm>
                  <a:off x="9091613" y="5268913"/>
                  <a:ext cx="123825" cy="123825"/>
                </a:xfrm>
                <a:custGeom>
                  <a:avLst/>
                  <a:gdLst>
                    <a:gd name="T0" fmla="*/ 78 w 78"/>
                    <a:gd name="T1" fmla="*/ 40 h 78"/>
                    <a:gd name="T2" fmla="*/ 78 w 78"/>
                    <a:gd name="T3" fmla="*/ 40 h 78"/>
                    <a:gd name="T4" fmla="*/ 78 w 78"/>
                    <a:gd name="T5" fmla="*/ 47 h 78"/>
                    <a:gd name="T6" fmla="*/ 75 w 78"/>
                    <a:gd name="T7" fmla="*/ 55 h 78"/>
                    <a:gd name="T8" fmla="*/ 72 w 78"/>
                    <a:gd name="T9" fmla="*/ 62 h 78"/>
                    <a:gd name="T10" fmla="*/ 68 w 78"/>
                    <a:gd name="T11" fmla="*/ 68 h 78"/>
                    <a:gd name="T12" fmla="*/ 62 w 78"/>
                    <a:gd name="T13" fmla="*/ 72 h 78"/>
                    <a:gd name="T14" fmla="*/ 54 w 78"/>
                    <a:gd name="T15" fmla="*/ 75 h 78"/>
                    <a:gd name="T16" fmla="*/ 47 w 78"/>
                    <a:gd name="T17" fmla="*/ 78 h 78"/>
                    <a:gd name="T18" fmla="*/ 40 w 78"/>
                    <a:gd name="T19" fmla="*/ 78 h 78"/>
                    <a:gd name="T20" fmla="*/ 40 w 78"/>
                    <a:gd name="T21" fmla="*/ 78 h 78"/>
                    <a:gd name="T22" fmla="*/ 31 w 78"/>
                    <a:gd name="T23" fmla="*/ 78 h 78"/>
                    <a:gd name="T24" fmla="*/ 23 w 78"/>
                    <a:gd name="T25" fmla="*/ 75 h 78"/>
                    <a:gd name="T26" fmla="*/ 17 w 78"/>
                    <a:gd name="T27" fmla="*/ 72 h 78"/>
                    <a:gd name="T28" fmla="*/ 11 w 78"/>
                    <a:gd name="T29" fmla="*/ 68 h 78"/>
                    <a:gd name="T30" fmla="*/ 7 w 78"/>
                    <a:gd name="T31" fmla="*/ 62 h 78"/>
                    <a:gd name="T32" fmla="*/ 3 w 78"/>
                    <a:gd name="T33" fmla="*/ 55 h 78"/>
                    <a:gd name="T34" fmla="*/ 1 w 78"/>
                    <a:gd name="T35" fmla="*/ 47 h 78"/>
                    <a:gd name="T36" fmla="*/ 0 w 78"/>
                    <a:gd name="T37" fmla="*/ 40 h 78"/>
                    <a:gd name="T38" fmla="*/ 0 w 78"/>
                    <a:gd name="T39" fmla="*/ 40 h 78"/>
                    <a:gd name="T40" fmla="*/ 1 w 78"/>
                    <a:gd name="T41" fmla="*/ 31 h 78"/>
                    <a:gd name="T42" fmla="*/ 3 w 78"/>
                    <a:gd name="T43" fmla="*/ 24 h 78"/>
                    <a:gd name="T44" fmla="*/ 7 w 78"/>
                    <a:gd name="T45" fmla="*/ 18 h 78"/>
                    <a:gd name="T46" fmla="*/ 11 w 78"/>
                    <a:gd name="T47" fmla="*/ 12 h 78"/>
                    <a:gd name="T48" fmla="*/ 17 w 78"/>
                    <a:gd name="T49" fmla="*/ 7 h 78"/>
                    <a:gd name="T50" fmla="*/ 23 w 78"/>
                    <a:gd name="T51" fmla="*/ 3 h 78"/>
                    <a:gd name="T52" fmla="*/ 31 w 78"/>
                    <a:gd name="T53" fmla="*/ 1 h 78"/>
                    <a:gd name="T54" fmla="*/ 40 w 78"/>
                    <a:gd name="T55" fmla="*/ 0 h 78"/>
                    <a:gd name="T56" fmla="*/ 40 w 78"/>
                    <a:gd name="T57" fmla="*/ 0 h 78"/>
                    <a:gd name="T58" fmla="*/ 47 w 78"/>
                    <a:gd name="T59" fmla="*/ 1 h 78"/>
                    <a:gd name="T60" fmla="*/ 54 w 78"/>
                    <a:gd name="T61" fmla="*/ 3 h 78"/>
                    <a:gd name="T62" fmla="*/ 62 w 78"/>
                    <a:gd name="T63" fmla="*/ 7 h 78"/>
                    <a:gd name="T64" fmla="*/ 68 w 78"/>
                    <a:gd name="T65" fmla="*/ 12 h 78"/>
                    <a:gd name="T66" fmla="*/ 72 w 78"/>
                    <a:gd name="T67" fmla="*/ 18 h 78"/>
                    <a:gd name="T68" fmla="*/ 75 w 78"/>
                    <a:gd name="T69" fmla="*/ 24 h 78"/>
                    <a:gd name="T70" fmla="*/ 78 w 78"/>
                    <a:gd name="T71" fmla="*/ 31 h 78"/>
                    <a:gd name="T72" fmla="*/ 78 w 78"/>
                    <a:gd name="T73" fmla="*/ 40 h 78"/>
                    <a:gd name="T74" fmla="*/ 78 w 78"/>
                    <a:gd name="T75" fmla="*/ 4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8" h="78">
                      <a:moveTo>
                        <a:pt x="78" y="40"/>
                      </a:moveTo>
                      <a:lnTo>
                        <a:pt x="78" y="40"/>
                      </a:lnTo>
                      <a:lnTo>
                        <a:pt x="78" y="47"/>
                      </a:lnTo>
                      <a:lnTo>
                        <a:pt x="75" y="55"/>
                      </a:lnTo>
                      <a:lnTo>
                        <a:pt x="72" y="62"/>
                      </a:lnTo>
                      <a:lnTo>
                        <a:pt x="68" y="68"/>
                      </a:lnTo>
                      <a:lnTo>
                        <a:pt x="62" y="72"/>
                      </a:lnTo>
                      <a:lnTo>
                        <a:pt x="54" y="75"/>
                      </a:lnTo>
                      <a:lnTo>
                        <a:pt x="47" y="78"/>
                      </a:lnTo>
                      <a:lnTo>
                        <a:pt x="40" y="78"/>
                      </a:lnTo>
                      <a:lnTo>
                        <a:pt x="40" y="78"/>
                      </a:lnTo>
                      <a:lnTo>
                        <a:pt x="31" y="78"/>
                      </a:lnTo>
                      <a:lnTo>
                        <a:pt x="23" y="75"/>
                      </a:lnTo>
                      <a:lnTo>
                        <a:pt x="17" y="72"/>
                      </a:lnTo>
                      <a:lnTo>
                        <a:pt x="11" y="68"/>
                      </a:lnTo>
                      <a:lnTo>
                        <a:pt x="7" y="62"/>
                      </a:lnTo>
                      <a:lnTo>
                        <a:pt x="3" y="55"/>
                      </a:lnTo>
                      <a:lnTo>
                        <a:pt x="1" y="47"/>
                      </a:lnTo>
                      <a:lnTo>
                        <a:pt x="0" y="40"/>
                      </a:lnTo>
                      <a:lnTo>
                        <a:pt x="0" y="40"/>
                      </a:lnTo>
                      <a:lnTo>
                        <a:pt x="1" y="31"/>
                      </a:lnTo>
                      <a:lnTo>
                        <a:pt x="3" y="24"/>
                      </a:lnTo>
                      <a:lnTo>
                        <a:pt x="7" y="18"/>
                      </a:lnTo>
                      <a:lnTo>
                        <a:pt x="11" y="12"/>
                      </a:lnTo>
                      <a:lnTo>
                        <a:pt x="17" y="7"/>
                      </a:lnTo>
                      <a:lnTo>
                        <a:pt x="23" y="3"/>
                      </a:lnTo>
                      <a:lnTo>
                        <a:pt x="31" y="1"/>
                      </a:lnTo>
                      <a:lnTo>
                        <a:pt x="40" y="0"/>
                      </a:lnTo>
                      <a:lnTo>
                        <a:pt x="40" y="0"/>
                      </a:lnTo>
                      <a:lnTo>
                        <a:pt x="47" y="1"/>
                      </a:lnTo>
                      <a:lnTo>
                        <a:pt x="54" y="3"/>
                      </a:lnTo>
                      <a:lnTo>
                        <a:pt x="62" y="7"/>
                      </a:lnTo>
                      <a:lnTo>
                        <a:pt x="68" y="12"/>
                      </a:lnTo>
                      <a:lnTo>
                        <a:pt x="72" y="18"/>
                      </a:lnTo>
                      <a:lnTo>
                        <a:pt x="75" y="24"/>
                      </a:lnTo>
                      <a:lnTo>
                        <a:pt x="78" y="31"/>
                      </a:lnTo>
                      <a:lnTo>
                        <a:pt x="78" y="40"/>
                      </a:lnTo>
                      <a:lnTo>
                        <a:pt x="78" y="4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1" name="PA-Line 308">
                  <a:extLst>
                    <a:ext uri="{FF2B5EF4-FFF2-40B4-BE49-F238E27FC236}">
                      <a16:creationId xmlns:a16="http://schemas.microsoft.com/office/drawing/2014/main" id="{68DE8A6E-82BD-47BF-B6BB-F428FABF528A}"/>
                    </a:ext>
                  </a:extLst>
                </p:cNvPr>
                <p:cNvSpPr>
                  <a:spLocks noChangeShapeType="1"/>
                </p:cNvSpPr>
                <p:nvPr>
                  <p:custDataLst>
                    <p:tags r:id="rId35"/>
                  </p:custDataLst>
                </p:nvPr>
              </p:nvSpPr>
              <p:spPr bwMode="auto">
                <a:xfrm>
                  <a:off x="9086850" y="5464176"/>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2" name="PA-Line 309">
                  <a:extLst>
                    <a:ext uri="{FF2B5EF4-FFF2-40B4-BE49-F238E27FC236}">
                      <a16:creationId xmlns:a16="http://schemas.microsoft.com/office/drawing/2014/main" id="{9412EBE5-042C-4EB8-81DD-65EFA6A15471}"/>
                    </a:ext>
                  </a:extLst>
                </p:cNvPr>
                <p:cNvSpPr>
                  <a:spLocks noChangeShapeType="1"/>
                </p:cNvSpPr>
                <p:nvPr>
                  <p:custDataLst>
                    <p:tags r:id="rId36"/>
                  </p:custDataLst>
                </p:nvPr>
              </p:nvSpPr>
              <p:spPr bwMode="auto">
                <a:xfrm>
                  <a:off x="9220200" y="5464176"/>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3" name="PA-任意多边形 310">
                  <a:extLst>
                    <a:ext uri="{FF2B5EF4-FFF2-40B4-BE49-F238E27FC236}">
                      <a16:creationId xmlns:a16="http://schemas.microsoft.com/office/drawing/2014/main" id="{3D82CD1B-A4FC-4EB1-B7FC-4840459D93F7}"/>
                    </a:ext>
                  </a:extLst>
                </p:cNvPr>
                <p:cNvSpPr/>
                <p:nvPr>
                  <p:custDataLst>
                    <p:tags r:id="rId37"/>
                  </p:custDataLst>
                </p:nvPr>
              </p:nvSpPr>
              <p:spPr bwMode="auto">
                <a:xfrm>
                  <a:off x="9029700" y="5995988"/>
                  <a:ext cx="247650" cy="195263"/>
                </a:xfrm>
                <a:custGeom>
                  <a:avLst/>
                  <a:gdLst>
                    <a:gd name="T0" fmla="*/ 156 w 156"/>
                    <a:gd name="T1" fmla="*/ 123 h 123"/>
                    <a:gd name="T2" fmla="*/ 156 w 156"/>
                    <a:gd name="T3" fmla="*/ 123 h 123"/>
                    <a:gd name="T4" fmla="*/ 156 w 156"/>
                    <a:gd name="T5" fmla="*/ 37 h 123"/>
                    <a:gd name="T6" fmla="*/ 156 w 156"/>
                    <a:gd name="T7" fmla="*/ 37 h 123"/>
                    <a:gd name="T8" fmla="*/ 154 w 156"/>
                    <a:gd name="T9" fmla="*/ 28 h 123"/>
                    <a:gd name="T10" fmla="*/ 151 w 156"/>
                    <a:gd name="T11" fmla="*/ 19 h 123"/>
                    <a:gd name="T12" fmla="*/ 144 w 156"/>
                    <a:gd name="T13" fmla="*/ 13 h 123"/>
                    <a:gd name="T14" fmla="*/ 136 w 156"/>
                    <a:gd name="T15" fmla="*/ 9 h 123"/>
                    <a:gd name="T16" fmla="*/ 136 w 156"/>
                    <a:gd name="T17" fmla="*/ 9 h 123"/>
                    <a:gd name="T18" fmla="*/ 122 w 156"/>
                    <a:gd name="T19" fmla="*/ 6 h 123"/>
                    <a:gd name="T20" fmla="*/ 108 w 156"/>
                    <a:gd name="T21" fmla="*/ 3 h 123"/>
                    <a:gd name="T22" fmla="*/ 93 w 156"/>
                    <a:gd name="T23" fmla="*/ 2 h 123"/>
                    <a:gd name="T24" fmla="*/ 79 w 156"/>
                    <a:gd name="T25" fmla="*/ 0 h 123"/>
                    <a:gd name="T26" fmla="*/ 64 w 156"/>
                    <a:gd name="T27" fmla="*/ 2 h 123"/>
                    <a:gd name="T28" fmla="*/ 49 w 156"/>
                    <a:gd name="T29" fmla="*/ 3 h 123"/>
                    <a:gd name="T30" fmla="*/ 34 w 156"/>
                    <a:gd name="T31" fmla="*/ 6 h 123"/>
                    <a:gd name="T32" fmla="*/ 19 w 156"/>
                    <a:gd name="T33" fmla="*/ 9 h 123"/>
                    <a:gd name="T34" fmla="*/ 19 w 156"/>
                    <a:gd name="T35" fmla="*/ 9 h 123"/>
                    <a:gd name="T36" fmla="*/ 12 w 156"/>
                    <a:gd name="T37" fmla="*/ 13 h 123"/>
                    <a:gd name="T38" fmla="*/ 6 w 156"/>
                    <a:gd name="T39" fmla="*/ 19 h 123"/>
                    <a:gd name="T40" fmla="*/ 2 w 156"/>
                    <a:gd name="T41" fmla="*/ 28 h 123"/>
                    <a:gd name="T42" fmla="*/ 0 w 156"/>
                    <a:gd name="T43" fmla="*/ 37 h 123"/>
                    <a:gd name="T44" fmla="*/ 0 w 156"/>
                    <a:gd name="T45" fmla="*/ 37 h 123"/>
                    <a:gd name="T46" fmla="*/ 0 w 156"/>
                    <a:gd name="T47" fmla="*/ 123 h 123"/>
                    <a:gd name="T48" fmla="*/ 156 w 156"/>
                    <a:gd name="T49"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6" h="123">
                      <a:moveTo>
                        <a:pt x="156" y="123"/>
                      </a:moveTo>
                      <a:lnTo>
                        <a:pt x="156" y="123"/>
                      </a:lnTo>
                      <a:lnTo>
                        <a:pt x="156" y="37"/>
                      </a:lnTo>
                      <a:lnTo>
                        <a:pt x="156" y="37"/>
                      </a:lnTo>
                      <a:lnTo>
                        <a:pt x="154" y="28"/>
                      </a:lnTo>
                      <a:lnTo>
                        <a:pt x="151" y="19"/>
                      </a:lnTo>
                      <a:lnTo>
                        <a:pt x="144" y="13"/>
                      </a:lnTo>
                      <a:lnTo>
                        <a:pt x="136" y="9"/>
                      </a:lnTo>
                      <a:lnTo>
                        <a:pt x="136" y="9"/>
                      </a:lnTo>
                      <a:lnTo>
                        <a:pt x="122" y="6"/>
                      </a:lnTo>
                      <a:lnTo>
                        <a:pt x="108" y="3"/>
                      </a:lnTo>
                      <a:lnTo>
                        <a:pt x="93" y="2"/>
                      </a:lnTo>
                      <a:lnTo>
                        <a:pt x="79" y="0"/>
                      </a:lnTo>
                      <a:lnTo>
                        <a:pt x="64" y="2"/>
                      </a:lnTo>
                      <a:lnTo>
                        <a:pt x="49" y="3"/>
                      </a:lnTo>
                      <a:lnTo>
                        <a:pt x="34" y="6"/>
                      </a:lnTo>
                      <a:lnTo>
                        <a:pt x="19" y="9"/>
                      </a:lnTo>
                      <a:lnTo>
                        <a:pt x="19" y="9"/>
                      </a:lnTo>
                      <a:lnTo>
                        <a:pt x="12" y="13"/>
                      </a:lnTo>
                      <a:lnTo>
                        <a:pt x="6" y="19"/>
                      </a:lnTo>
                      <a:lnTo>
                        <a:pt x="2" y="28"/>
                      </a:lnTo>
                      <a:lnTo>
                        <a:pt x="0" y="37"/>
                      </a:lnTo>
                      <a:lnTo>
                        <a:pt x="0" y="37"/>
                      </a:lnTo>
                      <a:lnTo>
                        <a:pt x="0" y="123"/>
                      </a:lnTo>
                      <a:lnTo>
                        <a:pt x="156" y="1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4" name="PA-任意多边形 311">
                  <a:extLst>
                    <a:ext uri="{FF2B5EF4-FFF2-40B4-BE49-F238E27FC236}">
                      <a16:creationId xmlns:a16="http://schemas.microsoft.com/office/drawing/2014/main" id="{1156874B-9F53-4F71-915D-F27F7B0ED9A7}"/>
                    </a:ext>
                  </a:extLst>
                </p:cNvPr>
                <p:cNvSpPr/>
                <p:nvPr>
                  <p:custDataLst>
                    <p:tags r:id="rId38"/>
                  </p:custDataLst>
                </p:nvPr>
              </p:nvSpPr>
              <p:spPr bwMode="auto">
                <a:xfrm>
                  <a:off x="9091613" y="5868988"/>
                  <a:ext cx="123825" cy="125413"/>
                </a:xfrm>
                <a:custGeom>
                  <a:avLst/>
                  <a:gdLst>
                    <a:gd name="T0" fmla="*/ 78 w 78"/>
                    <a:gd name="T1" fmla="*/ 40 h 79"/>
                    <a:gd name="T2" fmla="*/ 78 w 78"/>
                    <a:gd name="T3" fmla="*/ 40 h 79"/>
                    <a:gd name="T4" fmla="*/ 78 w 78"/>
                    <a:gd name="T5" fmla="*/ 47 h 79"/>
                    <a:gd name="T6" fmla="*/ 75 w 78"/>
                    <a:gd name="T7" fmla="*/ 55 h 79"/>
                    <a:gd name="T8" fmla="*/ 72 w 78"/>
                    <a:gd name="T9" fmla="*/ 62 h 79"/>
                    <a:gd name="T10" fmla="*/ 68 w 78"/>
                    <a:gd name="T11" fmla="*/ 68 h 79"/>
                    <a:gd name="T12" fmla="*/ 62 w 78"/>
                    <a:gd name="T13" fmla="*/ 73 h 79"/>
                    <a:gd name="T14" fmla="*/ 54 w 78"/>
                    <a:gd name="T15" fmla="*/ 76 h 79"/>
                    <a:gd name="T16" fmla="*/ 47 w 78"/>
                    <a:gd name="T17" fmla="*/ 79 h 79"/>
                    <a:gd name="T18" fmla="*/ 40 w 78"/>
                    <a:gd name="T19" fmla="*/ 79 h 79"/>
                    <a:gd name="T20" fmla="*/ 40 w 78"/>
                    <a:gd name="T21" fmla="*/ 79 h 79"/>
                    <a:gd name="T22" fmla="*/ 31 w 78"/>
                    <a:gd name="T23" fmla="*/ 79 h 79"/>
                    <a:gd name="T24" fmla="*/ 23 w 78"/>
                    <a:gd name="T25" fmla="*/ 76 h 79"/>
                    <a:gd name="T26" fmla="*/ 17 w 78"/>
                    <a:gd name="T27" fmla="*/ 73 h 79"/>
                    <a:gd name="T28" fmla="*/ 11 w 78"/>
                    <a:gd name="T29" fmla="*/ 68 h 79"/>
                    <a:gd name="T30" fmla="*/ 7 w 78"/>
                    <a:gd name="T31" fmla="*/ 62 h 79"/>
                    <a:gd name="T32" fmla="*/ 3 w 78"/>
                    <a:gd name="T33" fmla="*/ 55 h 79"/>
                    <a:gd name="T34" fmla="*/ 1 w 78"/>
                    <a:gd name="T35" fmla="*/ 47 h 79"/>
                    <a:gd name="T36" fmla="*/ 0 w 78"/>
                    <a:gd name="T37" fmla="*/ 40 h 79"/>
                    <a:gd name="T38" fmla="*/ 0 w 78"/>
                    <a:gd name="T39" fmla="*/ 40 h 79"/>
                    <a:gd name="T40" fmla="*/ 1 w 78"/>
                    <a:gd name="T41" fmla="*/ 31 h 79"/>
                    <a:gd name="T42" fmla="*/ 3 w 78"/>
                    <a:gd name="T43" fmla="*/ 24 h 79"/>
                    <a:gd name="T44" fmla="*/ 7 w 78"/>
                    <a:gd name="T45" fmla="*/ 18 h 79"/>
                    <a:gd name="T46" fmla="*/ 11 w 78"/>
                    <a:gd name="T47" fmla="*/ 12 h 79"/>
                    <a:gd name="T48" fmla="*/ 17 w 78"/>
                    <a:gd name="T49" fmla="*/ 7 h 79"/>
                    <a:gd name="T50" fmla="*/ 23 w 78"/>
                    <a:gd name="T51" fmla="*/ 3 h 79"/>
                    <a:gd name="T52" fmla="*/ 31 w 78"/>
                    <a:gd name="T53" fmla="*/ 1 h 79"/>
                    <a:gd name="T54" fmla="*/ 40 w 78"/>
                    <a:gd name="T55" fmla="*/ 0 h 79"/>
                    <a:gd name="T56" fmla="*/ 40 w 78"/>
                    <a:gd name="T57" fmla="*/ 0 h 79"/>
                    <a:gd name="T58" fmla="*/ 47 w 78"/>
                    <a:gd name="T59" fmla="*/ 1 h 79"/>
                    <a:gd name="T60" fmla="*/ 54 w 78"/>
                    <a:gd name="T61" fmla="*/ 3 h 79"/>
                    <a:gd name="T62" fmla="*/ 62 w 78"/>
                    <a:gd name="T63" fmla="*/ 7 h 79"/>
                    <a:gd name="T64" fmla="*/ 68 w 78"/>
                    <a:gd name="T65" fmla="*/ 12 h 79"/>
                    <a:gd name="T66" fmla="*/ 72 w 78"/>
                    <a:gd name="T67" fmla="*/ 18 h 79"/>
                    <a:gd name="T68" fmla="*/ 75 w 78"/>
                    <a:gd name="T69" fmla="*/ 24 h 79"/>
                    <a:gd name="T70" fmla="*/ 78 w 78"/>
                    <a:gd name="T71" fmla="*/ 31 h 79"/>
                    <a:gd name="T72" fmla="*/ 78 w 78"/>
                    <a:gd name="T73" fmla="*/ 40 h 79"/>
                    <a:gd name="T74" fmla="*/ 78 w 78"/>
                    <a:gd name="T7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8" h="79">
                      <a:moveTo>
                        <a:pt x="78" y="40"/>
                      </a:moveTo>
                      <a:lnTo>
                        <a:pt x="78" y="40"/>
                      </a:lnTo>
                      <a:lnTo>
                        <a:pt x="78" y="47"/>
                      </a:lnTo>
                      <a:lnTo>
                        <a:pt x="75" y="55"/>
                      </a:lnTo>
                      <a:lnTo>
                        <a:pt x="72" y="62"/>
                      </a:lnTo>
                      <a:lnTo>
                        <a:pt x="68" y="68"/>
                      </a:lnTo>
                      <a:lnTo>
                        <a:pt x="62" y="73"/>
                      </a:lnTo>
                      <a:lnTo>
                        <a:pt x="54" y="76"/>
                      </a:lnTo>
                      <a:lnTo>
                        <a:pt x="47" y="79"/>
                      </a:lnTo>
                      <a:lnTo>
                        <a:pt x="40" y="79"/>
                      </a:lnTo>
                      <a:lnTo>
                        <a:pt x="40" y="79"/>
                      </a:lnTo>
                      <a:lnTo>
                        <a:pt x="31" y="79"/>
                      </a:lnTo>
                      <a:lnTo>
                        <a:pt x="23" y="76"/>
                      </a:lnTo>
                      <a:lnTo>
                        <a:pt x="17" y="73"/>
                      </a:lnTo>
                      <a:lnTo>
                        <a:pt x="11" y="68"/>
                      </a:lnTo>
                      <a:lnTo>
                        <a:pt x="7" y="62"/>
                      </a:lnTo>
                      <a:lnTo>
                        <a:pt x="3" y="55"/>
                      </a:lnTo>
                      <a:lnTo>
                        <a:pt x="1" y="47"/>
                      </a:lnTo>
                      <a:lnTo>
                        <a:pt x="0" y="40"/>
                      </a:lnTo>
                      <a:lnTo>
                        <a:pt x="0" y="40"/>
                      </a:lnTo>
                      <a:lnTo>
                        <a:pt x="1" y="31"/>
                      </a:lnTo>
                      <a:lnTo>
                        <a:pt x="3" y="24"/>
                      </a:lnTo>
                      <a:lnTo>
                        <a:pt x="7" y="18"/>
                      </a:lnTo>
                      <a:lnTo>
                        <a:pt x="11" y="12"/>
                      </a:lnTo>
                      <a:lnTo>
                        <a:pt x="17" y="7"/>
                      </a:lnTo>
                      <a:lnTo>
                        <a:pt x="23" y="3"/>
                      </a:lnTo>
                      <a:lnTo>
                        <a:pt x="31" y="1"/>
                      </a:lnTo>
                      <a:lnTo>
                        <a:pt x="40" y="0"/>
                      </a:lnTo>
                      <a:lnTo>
                        <a:pt x="40" y="0"/>
                      </a:lnTo>
                      <a:lnTo>
                        <a:pt x="47" y="1"/>
                      </a:lnTo>
                      <a:lnTo>
                        <a:pt x="54" y="3"/>
                      </a:lnTo>
                      <a:lnTo>
                        <a:pt x="62" y="7"/>
                      </a:lnTo>
                      <a:lnTo>
                        <a:pt x="68" y="12"/>
                      </a:lnTo>
                      <a:lnTo>
                        <a:pt x="72" y="18"/>
                      </a:lnTo>
                      <a:lnTo>
                        <a:pt x="75" y="24"/>
                      </a:lnTo>
                      <a:lnTo>
                        <a:pt x="78" y="31"/>
                      </a:lnTo>
                      <a:lnTo>
                        <a:pt x="78" y="40"/>
                      </a:lnTo>
                      <a:lnTo>
                        <a:pt x="78" y="4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5" name="PA-Line 312">
                  <a:extLst>
                    <a:ext uri="{FF2B5EF4-FFF2-40B4-BE49-F238E27FC236}">
                      <a16:creationId xmlns:a16="http://schemas.microsoft.com/office/drawing/2014/main" id="{77E18A85-F5C8-41D2-A982-C8AB04D9202C}"/>
                    </a:ext>
                  </a:extLst>
                </p:cNvPr>
                <p:cNvSpPr>
                  <a:spLocks noChangeShapeType="1"/>
                </p:cNvSpPr>
                <p:nvPr>
                  <p:custDataLst>
                    <p:tags r:id="rId39"/>
                  </p:custDataLst>
                </p:nvPr>
              </p:nvSpPr>
              <p:spPr bwMode="auto">
                <a:xfrm>
                  <a:off x="9086850"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6" name="PA-Line 313">
                  <a:extLst>
                    <a:ext uri="{FF2B5EF4-FFF2-40B4-BE49-F238E27FC236}">
                      <a16:creationId xmlns:a16="http://schemas.microsoft.com/office/drawing/2014/main" id="{5CA2E6C7-6BE0-45FD-9BFE-049950243ABC}"/>
                    </a:ext>
                  </a:extLst>
                </p:cNvPr>
                <p:cNvSpPr>
                  <a:spLocks noChangeShapeType="1"/>
                </p:cNvSpPr>
                <p:nvPr>
                  <p:custDataLst>
                    <p:tags r:id="rId40"/>
                  </p:custDataLst>
                </p:nvPr>
              </p:nvSpPr>
              <p:spPr bwMode="auto">
                <a:xfrm>
                  <a:off x="9220200"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7" name="PA-任意多边形 314">
                  <a:extLst>
                    <a:ext uri="{FF2B5EF4-FFF2-40B4-BE49-F238E27FC236}">
                      <a16:creationId xmlns:a16="http://schemas.microsoft.com/office/drawing/2014/main" id="{E6CF5E24-1E02-4DF5-B3DB-505B3D250D58}"/>
                    </a:ext>
                  </a:extLst>
                </p:cNvPr>
                <p:cNvSpPr/>
                <p:nvPr>
                  <p:custDataLst>
                    <p:tags r:id="rId41"/>
                  </p:custDataLst>
                </p:nvPr>
              </p:nvSpPr>
              <p:spPr bwMode="auto">
                <a:xfrm>
                  <a:off x="8702675" y="5995988"/>
                  <a:ext cx="247650" cy="195263"/>
                </a:xfrm>
                <a:custGeom>
                  <a:avLst/>
                  <a:gdLst>
                    <a:gd name="T0" fmla="*/ 156 w 156"/>
                    <a:gd name="T1" fmla="*/ 123 h 123"/>
                    <a:gd name="T2" fmla="*/ 156 w 156"/>
                    <a:gd name="T3" fmla="*/ 123 h 123"/>
                    <a:gd name="T4" fmla="*/ 156 w 156"/>
                    <a:gd name="T5" fmla="*/ 37 h 123"/>
                    <a:gd name="T6" fmla="*/ 156 w 156"/>
                    <a:gd name="T7" fmla="*/ 37 h 123"/>
                    <a:gd name="T8" fmla="*/ 154 w 156"/>
                    <a:gd name="T9" fmla="*/ 28 h 123"/>
                    <a:gd name="T10" fmla="*/ 150 w 156"/>
                    <a:gd name="T11" fmla="*/ 19 h 123"/>
                    <a:gd name="T12" fmla="*/ 144 w 156"/>
                    <a:gd name="T13" fmla="*/ 13 h 123"/>
                    <a:gd name="T14" fmla="*/ 136 w 156"/>
                    <a:gd name="T15" fmla="*/ 9 h 123"/>
                    <a:gd name="T16" fmla="*/ 136 w 156"/>
                    <a:gd name="T17" fmla="*/ 9 h 123"/>
                    <a:gd name="T18" fmla="*/ 122 w 156"/>
                    <a:gd name="T19" fmla="*/ 6 h 123"/>
                    <a:gd name="T20" fmla="*/ 107 w 156"/>
                    <a:gd name="T21" fmla="*/ 3 h 123"/>
                    <a:gd name="T22" fmla="*/ 92 w 156"/>
                    <a:gd name="T23" fmla="*/ 2 h 123"/>
                    <a:gd name="T24" fmla="*/ 77 w 156"/>
                    <a:gd name="T25" fmla="*/ 0 h 123"/>
                    <a:gd name="T26" fmla="*/ 62 w 156"/>
                    <a:gd name="T27" fmla="*/ 2 h 123"/>
                    <a:gd name="T28" fmla="*/ 47 w 156"/>
                    <a:gd name="T29" fmla="*/ 3 h 123"/>
                    <a:gd name="T30" fmla="*/ 34 w 156"/>
                    <a:gd name="T31" fmla="*/ 6 h 123"/>
                    <a:gd name="T32" fmla="*/ 19 w 156"/>
                    <a:gd name="T33" fmla="*/ 9 h 123"/>
                    <a:gd name="T34" fmla="*/ 19 w 156"/>
                    <a:gd name="T35" fmla="*/ 9 h 123"/>
                    <a:gd name="T36" fmla="*/ 12 w 156"/>
                    <a:gd name="T37" fmla="*/ 13 h 123"/>
                    <a:gd name="T38" fmla="*/ 4 w 156"/>
                    <a:gd name="T39" fmla="*/ 19 h 123"/>
                    <a:gd name="T40" fmla="*/ 1 w 156"/>
                    <a:gd name="T41" fmla="*/ 28 h 123"/>
                    <a:gd name="T42" fmla="*/ 0 w 156"/>
                    <a:gd name="T43" fmla="*/ 37 h 123"/>
                    <a:gd name="T44" fmla="*/ 0 w 156"/>
                    <a:gd name="T45" fmla="*/ 37 h 123"/>
                    <a:gd name="T46" fmla="*/ 0 w 156"/>
                    <a:gd name="T47" fmla="*/ 123 h 123"/>
                    <a:gd name="T48" fmla="*/ 156 w 156"/>
                    <a:gd name="T49"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6" h="123">
                      <a:moveTo>
                        <a:pt x="156" y="123"/>
                      </a:moveTo>
                      <a:lnTo>
                        <a:pt x="156" y="123"/>
                      </a:lnTo>
                      <a:lnTo>
                        <a:pt x="156" y="37"/>
                      </a:lnTo>
                      <a:lnTo>
                        <a:pt x="156" y="37"/>
                      </a:lnTo>
                      <a:lnTo>
                        <a:pt x="154" y="28"/>
                      </a:lnTo>
                      <a:lnTo>
                        <a:pt x="150" y="19"/>
                      </a:lnTo>
                      <a:lnTo>
                        <a:pt x="144" y="13"/>
                      </a:lnTo>
                      <a:lnTo>
                        <a:pt x="136" y="9"/>
                      </a:lnTo>
                      <a:lnTo>
                        <a:pt x="136" y="9"/>
                      </a:lnTo>
                      <a:lnTo>
                        <a:pt x="122" y="6"/>
                      </a:lnTo>
                      <a:lnTo>
                        <a:pt x="107" y="3"/>
                      </a:lnTo>
                      <a:lnTo>
                        <a:pt x="92" y="2"/>
                      </a:lnTo>
                      <a:lnTo>
                        <a:pt x="77" y="0"/>
                      </a:lnTo>
                      <a:lnTo>
                        <a:pt x="62" y="2"/>
                      </a:lnTo>
                      <a:lnTo>
                        <a:pt x="47" y="3"/>
                      </a:lnTo>
                      <a:lnTo>
                        <a:pt x="34" y="6"/>
                      </a:lnTo>
                      <a:lnTo>
                        <a:pt x="19" y="9"/>
                      </a:lnTo>
                      <a:lnTo>
                        <a:pt x="19" y="9"/>
                      </a:lnTo>
                      <a:lnTo>
                        <a:pt x="12" y="13"/>
                      </a:lnTo>
                      <a:lnTo>
                        <a:pt x="4" y="19"/>
                      </a:lnTo>
                      <a:lnTo>
                        <a:pt x="1" y="28"/>
                      </a:lnTo>
                      <a:lnTo>
                        <a:pt x="0" y="37"/>
                      </a:lnTo>
                      <a:lnTo>
                        <a:pt x="0" y="37"/>
                      </a:lnTo>
                      <a:lnTo>
                        <a:pt x="0" y="123"/>
                      </a:lnTo>
                      <a:lnTo>
                        <a:pt x="156" y="1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8" name="PA-任意多边形 315">
                  <a:extLst>
                    <a:ext uri="{FF2B5EF4-FFF2-40B4-BE49-F238E27FC236}">
                      <a16:creationId xmlns:a16="http://schemas.microsoft.com/office/drawing/2014/main" id="{3DF455C3-D641-49DC-BDF8-A04152B6A50D}"/>
                    </a:ext>
                  </a:extLst>
                </p:cNvPr>
                <p:cNvSpPr/>
                <p:nvPr>
                  <p:custDataLst>
                    <p:tags r:id="rId42"/>
                  </p:custDataLst>
                </p:nvPr>
              </p:nvSpPr>
              <p:spPr bwMode="auto">
                <a:xfrm>
                  <a:off x="8761413" y="5868988"/>
                  <a:ext cx="127000" cy="125413"/>
                </a:xfrm>
                <a:custGeom>
                  <a:avLst/>
                  <a:gdLst>
                    <a:gd name="T0" fmla="*/ 80 w 80"/>
                    <a:gd name="T1" fmla="*/ 40 h 79"/>
                    <a:gd name="T2" fmla="*/ 80 w 80"/>
                    <a:gd name="T3" fmla="*/ 40 h 79"/>
                    <a:gd name="T4" fmla="*/ 79 w 80"/>
                    <a:gd name="T5" fmla="*/ 47 h 79"/>
                    <a:gd name="T6" fmla="*/ 77 w 80"/>
                    <a:gd name="T7" fmla="*/ 55 h 79"/>
                    <a:gd name="T8" fmla="*/ 73 w 80"/>
                    <a:gd name="T9" fmla="*/ 62 h 79"/>
                    <a:gd name="T10" fmla="*/ 68 w 80"/>
                    <a:gd name="T11" fmla="*/ 68 h 79"/>
                    <a:gd name="T12" fmla="*/ 62 w 80"/>
                    <a:gd name="T13" fmla="*/ 73 h 79"/>
                    <a:gd name="T14" fmla="*/ 56 w 80"/>
                    <a:gd name="T15" fmla="*/ 76 h 79"/>
                    <a:gd name="T16" fmla="*/ 49 w 80"/>
                    <a:gd name="T17" fmla="*/ 79 h 79"/>
                    <a:gd name="T18" fmla="*/ 40 w 80"/>
                    <a:gd name="T19" fmla="*/ 79 h 79"/>
                    <a:gd name="T20" fmla="*/ 40 w 80"/>
                    <a:gd name="T21" fmla="*/ 79 h 79"/>
                    <a:gd name="T22" fmla="*/ 33 w 80"/>
                    <a:gd name="T23" fmla="*/ 79 h 79"/>
                    <a:gd name="T24" fmla="*/ 25 w 80"/>
                    <a:gd name="T25" fmla="*/ 76 h 79"/>
                    <a:gd name="T26" fmla="*/ 18 w 80"/>
                    <a:gd name="T27" fmla="*/ 73 h 79"/>
                    <a:gd name="T28" fmla="*/ 12 w 80"/>
                    <a:gd name="T29" fmla="*/ 68 h 79"/>
                    <a:gd name="T30" fmla="*/ 7 w 80"/>
                    <a:gd name="T31" fmla="*/ 62 h 79"/>
                    <a:gd name="T32" fmla="*/ 4 w 80"/>
                    <a:gd name="T33" fmla="*/ 55 h 79"/>
                    <a:gd name="T34" fmla="*/ 1 w 80"/>
                    <a:gd name="T35" fmla="*/ 47 h 79"/>
                    <a:gd name="T36" fmla="*/ 0 w 80"/>
                    <a:gd name="T37" fmla="*/ 40 h 79"/>
                    <a:gd name="T38" fmla="*/ 0 w 80"/>
                    <a:gd name="T39" fmla="*/ 40 h 79"/>
                    <a:gd name="T40" fmla="*/ 1 w 80"/>
                    <a:gd name="T41" fmla="*/ 31 h 79"/>
                    <a:gd name="T42" fmla="*/ 4 w 80"/>
                    <a:gd name="T43" fmla="*/ 24 h 79"/>
                    <a:gd name="T44" fmla="*/ 7 w 80"/>
                    <a:gd name="T45" fmla="*/ 18 h 79"/>
                    <a:gd name="T46" fmla="*/ 12 w 80"/>
                    <a:gd name="T47" fmla="*/ 12 h 79"/>
                    <a:gd name="T48" fmla="*/ 18 w 80"/>
                    <a:gd name="T49" fmla="*/ 7 h 79"/>
                    <a:gd name="T50" fmla="*/ 25 w 80"/>
                    <a:gd name="T51" fmla="*/ 3 h 79"/>
                    <a:gd name="T52" fmla="*/ 33 w 80"/>
                    <a:gd name="T53" fmla="*/ 1 h 79"/>
                    <a:gd name="T54" fmla="*/ 40 w 80"/>
                    <a:gd name="T55" fmla="*/ 0 h 79"/>
                    <a:gd name="T56" fmla="*/ 40 w 80"/>
                    <a:gd name="T57" fmla="*/ 0 h 79"/>
                    <a:gd name="T58" fmla="*/ 49 w 80"/>
                    <a:gd name="T59" fmla="*/ 1 h 79"/>
                    <a:gd name="T60" fmla="*/ 56 w 80"/>
                    <a:gd name="T61" fmla="*/ 3 h 79"/>
                    <a:gd name="T62" fmla="*/ 62 w 80"/>
                    <a:gd name="T63" fmla="*/ 7 h 79"/>
                    <a:gd name="T64" fmla="*/ 68 w 80"/>
                    <a:gd name="T65" fmla="*/ 12 h 79"/>
                    <a:gd name="T66" fmla="*/ 73 w 80"/>
                    <a:gd name="T67" fmla="*/ 18 h 79"/>
                    <a:gd name="T68" fmla="*/ 77 w 80"/>
                    <a:gd name="T69" fmla="*/ 24 h 79"/>
                    <a:gd name="T70" fmla="*/ 79 w 80"/>
                    <a:gd name="T71" fmla="*/ 31 h 79"/>
                    <a:gd name="T72" fmla="*/ 80 w 80"/>
                    <a:gd name="T73" fmla="*/ 40 h 79"/>
                    <a:gd name="T74" fmla="*/ 80 w 80"/>
                    <a:gd name="T7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0" h="79">
                      <a:moveTo>
                        <a:pt x="80" y="40"/>
                      </a:moveTo>
                      <a:lnTo>
                        <a:pt x="80" y="40"/>
                      </a:lnTo>
                      <a:lnTo>
                        <a:pt x="79" y="47"/>
                      </a:lnTo>
                      <a:lnTo>
                        <a:pt x="77" y="55"/>
                      </a:lnTo>
                      <a:lnTo>
                        <a:pt x="73" y="62"/>
                      </a:lnTo>
                      <a:lnTo>
                        <a:pt x="68" y="68"/>
                      </a:lnTo>
                      <a:lnTo>
                        <a:pt x="62" y="73"/>
                      </a:lnTo>
                      <a:lnTo>
                        <a:pt x="56" y="76"/>
                      </a:lnTo>
                      <a:lnTo>
                        <a:pt x="49" y="79"/>
                      </a:lnTo>
                      <a:lnTo>
                        <a:pt x="40" y="79"/>
                      </a:lnTo>
                      <a:lnTo>
                        <a:pt x="40" y="79"/>
                      </a:lnTo>
                      <a:lnTo>
                        <a:pt x="33" y="79"/>
                      </a:lnTo>
                      <a:lnTo>
                        <a:pt x="25" y="76"/>
                      </a:lnTo>
                      <a:lnTo>
                        <a:pt x="18" y="73"/>
                      </a:lnTo>
                      <a:lnTo>
                        <a:pt x="12" y="68"/>
                      </a:lnTo>
                      <a:lnTo>
                        <a:pt x="7" y="62"/>
                      </a:lnTo>
                      <a:lnTo>
                        <a:pt x="4" y="55"/>
                      </a:lnTo>
                      <a:lnTo>
                        <a:pt x="1" y="47"/>
                      </a:lnTo>
                      <a:lnTo>
                        <a:pt x="0" y="40"/>
                      </a:lnTo>
                      <a:lnTo>
                        <a:pt x="0" y="40"/>
                      </a:lnTo>
                      <a:lnTo>
                        <a:pt x="1" y="31"/>
                      </a:lnTo>
                      <a:lnTo>
                        <a:pt x="4" y="24"/>
                      </a:lnTo>
                      <a:lnTo>
                        <a:pt x="7" y="18"/>
                      </a:lnTo>
                      <a:lnTo>
                        <a:pt x="12" y="12"/>
                      </a:lnTo>
                      <a:lnTo>
                        <a:pt x="18" y="7"/>
                      </a:lnTo>
                      <a:lnTo>
                        <a:pt x="25" y="3"/>
                      </a:lnTo>
                      <a:lnTo>
                        <a:pt x="33" y="1"/>
                      </a:lnTo>
                      <a:lnTo>
                        <a:pt x="40" y="0"/>
                      </a:lnTo>
                      <a:lnTo>
                        <a:pt x="40" y="0"/>
                      </a:lnTo>
                      <a:lnTo>
                        <a:pt x="49" y="1"/>
                      </a:lnTo>
                      <a:lnTo>
                        <a:pt x="56" y="3"/>
                      </a:lnTo>
                      <a:lnTo>
                        <a:pt x="62" y="7"/>
                      </a:lnTo>
                      <a:lnTo>
                        <a:pt x="68" y="12"/>
                      </a:lnTo>
                      <a:lnTo>
                        <a:pt x="73" y="18"/>
                      </a:lnTo>
                      <a:lnTo>
                        <a:pt x="77" y="24"/>
                      </a:lnTo>
                      <a:lnTo>
                        <a:pt x="79" y="31"/>
                      </a:lnTo>
                      <a:lnTo>
                        <a:pt x="80" y="40"/>
                      </a:lnTo>
                      <a:lnTo>
                        <a:pt x="80" y="4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19" name="PA-Line 316">
                  <a:extLst>
                    <a:ext uri="{FF2B5EF4-FFF2-40B4-BE49-F238E27FC236}">
                      <a16:creationId xmlns:a16="http://schemas.microsoft.com/office/drawing/2014/main" id="{D83DF804-7396-4608-A93B-3704D14709A1}"/>
                    </a:ext>
                  </a:extLst>
                </p:cNvPr>
                <p:cNvSpPr>
                  <a:spLocks noChangeShapeType="1"/>
                </p:cNvSpPr>
                <p:nvPr>
                  <p:custDataLst>
                    <p:tags r:id="rId43"/>
                  </p:custDataLst>
                </p:nvPr>
              </p:nvSpPr>
              <p:spPr bwMode="auto">
                <a:xfrm>
                  <a:off x="8759825"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20" name="PA-Line 317">
                  <a:extLst>
                    <a:ext uri="{FF2B5EF4-FFF2-40B4-BE49-F238E27FC236}">
                      <a16:creationId xmlns:a16="http://schemas.microsoft.com/office/drawing/2014/main" id="{09AAB930-B9D9-4625-9D74-1B346C58C421}"/>
                    </a:ext>
                  </a:extLst>
                </p:cNvPr>
                <p:cNvSpPr>
                  <a:spLocks noChangeShapeType="1"/>
                </p:cNvSpPr>
                <p:nvPr>
                  <p:custDataLst>
                    <p:tags r:id="rId44"/>
                  </p:custDataLst>
                </p:nvPr>
              </p:nvSpPr>
              <p:spPr bwMode="auto">
                <a:xfrm>
                  <a:off x="8893175"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21" name="PA-任意多边形 318">
                  <a:extLst>
                    <a:ext uri="{FF2B5EF4-FFF2-40B4-BE49-F238E27FC236}">
                      <a16:creationId xmlns:a16="http://schemas.microsoft.com/office/drawing/2014/main" id="{78C74AA8-7A7F-4D5C-B313-46041B8C0E31}"/>
                    </a:ext>
                  </a:extLst>
                </p:cNvPr>
                <p:cNvSpPr/>
                <p:nvPr>
                  <p:custDataLst>
                    <p:tags r:id="rId45"/>
                  </p:custDataLst>
                </p:nvPr>
              </p:nvSpPr>
              <p:spPr bwMode="auto">
                <a:xfrm>
                  <a:off x="9359900" y="5995988"/>
                  <a:ext cx="246062" cy="195263"/>
                </a:xfrm>
                <a:custGeom>
                  <a:avLst/>
                  <a:gdLst>
                    <a:gd name="T0" fmla="*/ 155 w 155"/>
                    <a:gd name="T1" fmla="*/ 123 h 123"/>
                    <a:gd name="T2" fmla="*/ 155 w 155"/>
                    <a:gd name="T3" fmla="*/ 123 h 123"/>
                    <a:gd name="T4" fmla="*/ 155 w 155"/>
                    <a:gd name="T5" fmla="*/ 37 h 123"/>
                    <a:gd name="T6" fmla="*/ 155 w 155"/>
                    <a:gd name="T7" fmla="*/ 37 h 123"/>
                    <a:gd name="T8" fmla="*/ 154 w 155"/>
                    <a:gd name="T9" fmla="*/ 28 h 123"/>
                    <a:gd name="T10" fmla="*/ 149 w 155"/>
                    <a:gd name="T11" fmla="*/ 19 h 123"/>
                    <a:gd name="T12" fmla="*/ 144 w 155"/>
                    <a:gd name="T13" fmla="*/ 13 h 123"/>
                    <a:gd name="T14" fmla="*/ 136 w 155"/>
                    <a:gd name="T15" fmla="*/ 9 h 123"/>
                    <a:gd name="T16" fmla="*/ 136 w 155"/>
                    <a:gd name="T17" fmla="*/ 9 h 123"/>
                    <a:gd name="T18" fmla="*/ 121 w 155"/>
                    <a:gd name="T19" fmla="*/ 6 h 123"/>
                    <a:gd name="T20" fmla="*/ 106 w 155"/>
                    <a:gd name="T21" fmla="*/ 3 h 123"/>
                    <a:gd name="T22" fmla="*/ 92 w 155"/>
                    <a:gd name="T23" fmla="*/ 2 h 123"/>
                    <a:gd name="T24" fmla="*/ 77 w 155"/>
                    <a:gd name="T25" fmla="*/ 0 h 123"/>
                    <a:gd name="T26" fmla="*/ 62 w 155"/>
                    <a:gd name="T27" fmla="*/ 2 h 123"/>
                    <a:gd name="T28" fmla="*/ 47 w 155"/>
                    <a:gd name="T29" fmla="*/ 3 h 123"/>
                    <a:gd name="T30" fmla="*/ 34 w 155"/>
                    <a:gd name="T31" fmla="*/ 6 h 123"/>
                    <a:gd name="T32" fmla="*/ 19 w 155"/>
                    <a:gd name="T33" fmla="*/ 9 h 123"/>
                    <a:gd name="T34" fmla="*/ 19 w 155"/>
                    <a:gd name="T35" fmla="*/ 9 h 123"/>
                    <a:gd name="T36" fmla="*/ 12 w 155"/>
                    <a:gd name="T37" fmla="*/ 13 h 123"/>
                    <a:gd name="T38" fmla="*/ 4 w 155"/>
                    <a:gd name="T39" fmla="*/ 19 h 123"/>
                    <a:gd name="T40" fmla="*/ 1 w 155"/>
                    <a:gd name="T41" fmla="*/ 28 h 123"/>
                    <a:gd name="T42" fmla="*/ 0 w 155"/>
                    <a:gd name="T43" fmla="*/ 37 h 123"/>
                    <a:gd name="T44" fmla="*/ 0 w 155"/>
                    <a:gd name="T45" fmla="*/ 37 h 123"/>
                    <a:gd name="T46" fmla="*/ 0 w 155"/>
                    <a:gd name="T47" fmla="*/ 123 h 123"/>
                    <a:gd name="T48" fmla="*/ 155 w 155"/>
                    <a:gd name="T49"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23">
                      <a:moveTo>
                        <a:pt x="155" y="123"/>
                      </a:moveTo>
                      <a:lnTo>
                        <a:pt x="155" y="123"/>
                      </a:lnTo>
                      <a:lnTo>
                        <a:pt x="155" y="37"/>
                      </a:lnTo>
                      <a:lnTo>
                        <a:pt x="155" y="37"/>
                      </a:lnTo>
                      <a:lnTo>
                        <a:pt x="154" y="28"/>
                      </a:lnTo>
                      <a:lnTo>
                        <a:pt x="149" y="19"/>
                      </a:lnTo>
                      <a:lnTo>
                        <a:pt x="144" y="13"/>
                      </a:lnTo>
                      <a:lnTo>
                        <a:pt x="136" y="9"/>
                      </a:lnTo>
                      <a:lnTo>
                        <a:pt x="136" y="9"/>
                      </a:lnTo>
                      <a:lnTo>
                        <a:pt x="121" y="6"/>
                      </a:lnTo>
                      <a:lnTo>
                        <a:pt x="106" y="3"/>
                      </a:lnTo>
                      <a:lnTo>
                        <a:pt x="92" y="2"/>
                      </a:lnTo>
                      <a:lnTo>
                        <a:pt x="77" y="0"/>
                      </a:lnTo>
                      <a:lnTo>
                        <a:pt x="62" y="2"/>
                      </a:lnTo>
                      <a:lnTo>
                        <a:pt x="47" y="3"/>
                      </a:lnTo>
                      <a:lnTo>
                        <a:pt x="34" y="6"/>
                      </a:lnTo>
                      <a:lnTo>
                        <a:pt x="19" y="9"/>
                      </a:lnTo>
                      <a:lnTo>
                        <a:pt x="19" y="9"/>
                      </a:lnTo>
                      <a:lnTo>
                        <a:pt x="12" y="13"/>
                      </a:lnTo>
                      <a:lnTo>
                        <a:pt x="4" y="19"/>
                      </a:lnTo>
                      <a:lnTo>
                        <a:pt x="1" y="28"/>
                      </a:lnTo>
                      <a:lnTo>
                        <a:pt x="0" y="37"/>
                      </a:lnTo>
                      <a:lnTo>
                        <a:pt x="0" y="37"/>
                      </a:lnTo>
                      <a:lnTo>
                        <a:pt x="0" y="123"/>
                      </a:lnTo>
                      <a:lnTo>
                        <a:pt x="155" y="1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22" name="PA-任意多边形 319">
                  <a:extLst>
                    <a:ext uri="{FF2B5EF4-FFF2-40B4-BE49-F238E27FC236}">
                      <a16:creationId xmlns:a16="http://schemas.microsoft.com/office/drawing/2014/main" id="{43456EBD-015C-407F-BCCA-C2CB1E66543B}"/>
                    </a:ext>
                  </a:extLst>
                </p:cNvPr>
                <p:cNvSpPr/>
                <p:nvPr>
                  <p:custDataLst>
                    <p:tags r:id="rId46"/>
                  </p:custDataLst>
                </p:nvPr>
              </p:nvSpPr>
              <p:spPr bwMode="auto">
                <a:xfrm>
                  <a:off x="9418638" y="5868988"/>
                  <a:ext cx="127000" cy="125413"/>
                </a:xfrm>
                <a:custGeom>
                  <a:avLst/>
                  <a:gdLst>
                    <a:gd name="T0" fmla="*/ 80 w 80"/>
                    <a:gd name="T1" fmla="*/ 40 h 79"/>
                    <a:gd name="T2" fmla="*/ 80 w 80"/>
                    <a:gd name="T3" fmla="*/ 40 h 79"/>
                    <a:gd name="T4" fmla="*/ 78 w 80"/>
                    <a:gd name="T5" fmla="*/ 47 h 79"/>
                    <a:gd name="T6" fmla="*/ 77 w 80"/>
                    <a:gd name="T7" fmla="*/ 55 h 79"/>
                    <a:gd name="T8" fmla="*/ 72 w 80"/>
                    <a:gd name="T9" fmla="*/ 62 h 79"/>
                    <a:gd name="T10" fmla="*/ 68 w 80"/>
                    <a:gd name="T11" fmla="*/ 68 h 79"/>
                    <a:gd name="T12" fmla="*/ 62 w 80"/>
                    <a:gd name="T13" fmla="*/ 73 h 79"/>
                    <a:gd name="T14" fmla="*/ 56 w 80"/>
                    <a:gd name="T15" fmla="*/ 76 h 79"/>
                    <a:gd name="T16" fmla="*/ 49 w 80"/>
                    <a:gd name="T17" fmla="*/ 79 h 79"/>
                    <a:gd name="T18" fmla="*/ 40 w 80"/>
                    <a:gd name="T19" fmla="*/ 79 h 79"/>
                    <a:gd name="T20" fmla="*/ 40 w 80"/>
                    <a:gd name="T21" fmla="*/ 79 h 79"/>
                    <a:gd name="T22" fmla="*/ 32 w 80"/>
                    <a:gd name="T23" fmla="*/ 79 h 79"/>
                    <a:gd name="T24" fmla="*/ 25 w 80"/>
                    <a:gd name="T25" fmla="*/ 76 h 79"/>
                    <a:gd name="T26" fmla="*/ 18 w 80"/>
                    <a:gd name="T27" fmla="*/ 73 h 79"/>
                    <a:gd name="T28" fmla="*/ 12 w 80"/>
                    <a:gd name="T29" fmla="*/ 68 h 79"/>
                    <a:gd name="T30" fmla="*/ 7 w 80"/>
                    <a:gd name="T31" fmla="*/ 62 h 79"/>
                    <a:gd name="T32" fmla="*/ 4 w 80"/>
                    <a:gd name="T33" fmla="*/ 55 h 79"/>
                    <a:gd name="T34" fmla="*/ 1 w 80"/>
                    <a:gd name="T35" fmla="*/ 47 h 79"/>
                    <a:gd name="T36" fmla="*/ 0 w 80"/>
                    <a:gd name="T37" fmla="*/ 40 h 79"/>
                    <a:gd name="T38" fmla="*/ 0 w 80"/>
                    <a:gd name="T39" fmla="*/ 40 h 79"/>
                    <a:gd name="T40" fmla="*/ 1 w 80"/>
                    <a:gd name="T41" fmla="*/ 31 h 79"/>
                    <a:gd name="T42" fmla="*/ 4 w 80"/>
                    <a:gd name="T43" fmla="*/ 24 h 79"/>
                    <a:gd name="T44" fmla="*/ 7 w 80"/>
                    <a:gd name="T45" fmla="*/ 18 h 79"/>
                    <a:gd name="T46" fmla="*/ 12 w 80"/>
                    <a:gd name="T47" fmla="*/ 12 h 79"/>
                    <a:gd name="T48" fmla="*/ 18 w 80"/>
                    <a:gd name="T49" fmla="*/ 7 h 79"/>
                    <a:gd name="T50" fmla="*/ 25 w 80"/>
                    <a:gd name="T51" fmla="*/ 3 h 79"/>
                    <a:gd name="T52" fmla="*/ 32 w 80"/>
                    <a:gd name="T53" fmla="*/ 1 h 79"/>
                    <a:gd name="T54" fmla="*/ 40 w 80"/>
                    <a:gd name="T55" fmla="*/ 0 h 79"/>
                    <a:gd name="T56" fmla="*/ 40 w 80"/>
                    <a:gd name="T57" fmla="*/ 0 h 79"/>
                    <a:gd name="T58" fmla="*/ 49 w 80"/>
                    <a:gd name="T59" fmla="*/ 1 h 79"/>
                    <a:gd name="T60" fmla="*/ 56 w 80"/>
                    <a:gd name="T61" fmla="*/ 3 h 79"/>
                    <a:gd name="T62" fmla="*/ 62 w 80"/>
                    <a:gd name="T63" fmla="*/ 7 h 79"/>
                    <a:gd name="T64" fmla="*/ 68 w 80"/>
                    <a:gd name="T65" fmla="*/ 12 h 79"/>
                    <a:gd name="T66" fmla="*/ 72 w 80"/>
                    <a:gd name="T67" fmla="*/ 18 h 79"/>
                    <a:gd name="T68" fmla="*/ 77 w 80"/>
                    <a:gd name="T69" fmla="*/ 24 h 79"/>
                    <a:gd name="T70" fmla="*/ 78 w 80"/>
                    <a:gd name="T71" fmla="*/ 31 h 79"/>
                    <a:gd name="T72" fmla="*/ 80 w 80"/>
                    <a:gd name="T73" fmla="*/ 40 h 79"/>
                    <a:gd name="T74" fmla="*/ 80 w 80"/>
                    <a:gd name="T7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0" h="79">
                      <a:moveTo>
                        <a:pt x="80" y="40"/>
                      </a:moveTo>
                      <a:lnTo>
                        <a:pt x="80" y="40"/>
                      </a:lnTo>
                      <a:lnTo>
                        <a:pt x="78" y="47"/>
                      </a:lnTo>
                      <a:lnTo>
                        <a:pt x="77" y="55"/>
                      </a:lnTo>
                      <a:lnTo>
                        <a:pt x="72" y="62"/>
                      </a:lnTo>
                      <a:lnTo>
                        <a:pt x="68" y="68"/>
                      </a:lnTo>
                      <a:lnTo>
                        <a:pt x="62" y="73"/>
                      </a:lnTo>
                      <a:lnTo>
                        <a:pt x="56" y="76"/>
                      </a:lnTo>
                      <a:lnTo>
                        <a:pt x="49" y="79"/>
                      </a:lnTo>
                      <a:lnTo>
                        <a:pt x="40" y="79"/>
                      </a:lnTo>
                      <a:lnTo>
                        <a:pt x="40" y="79"/>
                      </a:lnTo>
                      <a:lnTo>
                        <a:pt x="32" y="79"/>
                      </a:lnTo>
                      <a:lnTo>
                        <a:pt x="25" y="76"/>
                      </a:lnTo>
                      <a:lnTo>
                        <a:pt x="18" y="73"/>
                      </a:lnTo>
                      <a:lnTo>
                        <a:pt x="12" y="68"/>
                      </a:lnTo>
                      <a:lnTo>
                        <a:pt x="7" y="62"/>
                      </a:lnTo>
                      <a:lnTo>
                        <a:pt x="4" y="55"/>
                      </a:lnTo>
                      <a:lnTo>
                        <a:pt x="1" y="47"/>
                      </a:lnTo>
                      <a:lnTo>
                        <a:pt x="0" y="40"/>
                      </a:lnTo>
                      <a:lnTo>
                        <a:pt x="0" y="40"/>
                      </a:lnTo>
                      <a:lnTo>
                        <a:pt x="1" y="31"/>
                      </a:lnTo>
                      <a:lnTo>
                        <a:pt x="4" y="24"/>
                      </a:lnTo>
                      <a:lnTo>
                        <a:pt x="7" y="18"/>
                      </a:lnTo>
                      <a:lnTo>
                        <a:pt x="12" y="12"/>
                      </a:lnTo>
                      <a:lnTo>
                        <a:pt x="18" y="7"/>
                      </a:lnTo>
                      <a:lnTo>
                        <a:pt x="25" y="3"/>
                      </a:lnTo>
                      <a:lnTo>
                        <a:pt x="32" y="1"/>
                      </a:lnTo>
                      <a:lnTo>
                        <a:pt x="40" y="0"/>
                      </a:lnTo>
                      <a:lnTo>
                        <a:pt x="40" y="0"/>
                      </a:lnTo>
                      <a:lnTo>
                        <a:pt x="49" y="1"/>
                      </a:lnTo>
                      <a:lnTo>
                        <a:pt x="56" y="3"/>
                      </a:lnTo>
                      <a:lnTo>
                        <a:pt x="62" y="7"/>
                      </a:lnTo>
                      <a:lnTo>
                        <a:pt x="68" y="12"/>
                      </a:lnTo>
                      <a:lnTo>
                        <a:pt x="72" y="18"/>
                      </a:lnTo>
                      <a:lnTo>
                        <a:pt x="77" y="24"/>
                      </a:lnTo>
                      <a:lnTo>
                        <a:pt x="78" y="31"/>
                      </a:lnTo>
                      <a:lnTo>
                        <a:pt x="80" y="40"/>
                      </a:lnTo>
                      <a:lnTo>
                        <a:pt x="80" y="4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23" name="PA-Line 320">
                  <a:extLst>
                    <a:ext uri="{FF2B5EF4-FFF2-40B4-BE49-F238E27FC236}">
                      <a16:creationId xmlns:a16="http://schemas.microsoft.com/office/drawing/2014/main" id="{32BF74C5-8588-4F80-8CA8-EFC5300B64E0}"/>
                    </a:ext>
                  </a:extLst>
                </p:cNvPr>
                <p:cNvSpPr>
                  <a:spLocks noChangeShapeType="1"/>
                </p:cNvSpPr>
                <p:nvPr>
                  <p:custDataLst>
                    <p:tags r:id="rId47"/>
                  </p:custDataLst>
                </p:nvPr>
              </p:nvSpPr>
              <p:spPr bwMode="auto">
                <a:xfrm>
                  <a:off x="9415463"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24" name="PA-Line 321">
                  <a:extLst>
                    <a:ext uri="{FF2B5EF4-FFF2-40B4-BE49-F238E27FC236}">
                      <a16:creationId xmlns:a16="http://schemas.microsoft.com/office/drawing/2014/main" id="{A045DA34-5431-46D5-B887-39798C01D052}"/>
                    </a:ext>
                  </a:extLst>
                </p:cNvPr>
                <p:cNvSpPr>
                  <a:spLocks noChangeShapeType="1"/>
                </p:cNvSpPr>
                <p:nvPr>
                  <p:custDataLst>
                    <p:tags r:id="rId48"/>
                  </p:custDataLst>
                </p:nvPr>
              </p:nvSpPr>
              <p:spPr bwMode="auto">
                <a:xfrm>
                  <a:off x="9550400"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25" name="PA-任意多边形 322">
                  <a:extLst>
                    <a:ext uri="{FF2B5EF4-FFF2-40B4-BE49-F238E27FC236}">
                      <a16:creationId xmlns:a16="http://schemas.microsoft.com/office/drawing/2014/main" id="{B54F7EC7-5ECC-4C73-A225-E87FA6C1F7D1}"/>
                    </a:ext>
                  </a:extLst>
                </p:cNvPr>
                <p:cNvSpPr/>
                <p:nvPr>
                  <p:custDataLst>
                    <p:tags r:id="rId49"/>
                  </p:custDataLst>
                </p:nvPr>
              </p:nvSpPr>
              <p:spPr bwMode="auto">
                <a:xfrm>
                  <a:off x="8818563" y="5703888"/>
                  <a:ext cx="669925" cy="101600"/>
                </a:xfrm>
                <a:custGeom>
                  <a:avLst/>
                  <a:gdLst>
                    <a:gd name="T0" fmla="*/ 0 w 422"/>
                    <a:gd name="T1" fmla="*/ 64 h 64"/>
                    <a:gd name="T2" fmla="*/ 0 w 422"/>
                    <a:gd name="T3" fmla="*/ 24 h 64"/>
                    <a:gd name="T4" fmla="*/ 0 w 422"/>
                    <a:gd name="T5" fmla="*/ 24 h 64"/>
                    <a:gd name="T6" fmla="*/ 1 w 422"/>
                    <a:gd name="T7" fmla="*/ 19 h 64"/>
                    <a:gd name="T8" fmla="*/ 1 w 422"/>
                    <a:gd name="T9" fmla="*/ 15 h 64"/>
                    <a:gd name="T10" fmla="*/ 7 w 422"/>
                    <a:gd name="T11" fmla="*/ 8 h 64"/>
                    <a:gd name="T12" fmla="*/ 14 w 422"/>
                    <a:gd name="T13" fmla="*/ 3 h 64"/>
                    <a:gd name="T14" fmla="*/ 19 w 422"/>
                    <a:gd name="T15" fmla="*/ 2 h 64"/>
                    <a:gd name="T16" fmla="*/ 23 w 422"/>
                    <a:gd name="T17" fmla="*/ 0 h 64"/>
                    <a:gd name="T18" fmla="*/ 398 w 422"/>
                    <a:gd name="T19" fmla="*/ 0 h 64"/>
                    <a:gd name="T20" fmla="*/ 398 w 422"/>
                    <a:gd name="T21" fmla="*/ 0 h 64"/>
                    <a:gd name="T22" fmla="*/ 403 w 422"/>
                    <a:gd name="T23" fmla="*/ 2 h 64"/>
                    <a:gd name="T24" fmla="*/ 407 w 422"/>
                    <a:gd name="T25" fmla="*/ 3 h 64"/>
                    <a:gd name="T26" fmla="*/ 416 w 422"/>
                    <a:gd name="T27" fmla="*/ 8 h 64"/>
                    <a:gd name="T28" fmla="*/ 421 w 422"/>
                    <a:gd name="T29" fmla="*/ 15 h 64"/>
                    <a:gd name="T30" fmla="*/ 422 w 422"/>
                    <a:gd name="T31" fmla="*/ 19 h 64"/>
                    <a:gd name="T32" fmla="*/ 422 w 422"/>
                    <a:gd name="T33" fmla="*/ 24 h 64"/>
                    <a:gd name="T34" fmla="*/ 422 w 422"/>
                    <a:gd name="T35"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22" h="64">
                      <a:moveTo>
                        <a:pt x="0" y="64"/>
                      </a:moveTo>
                      <a:lnTo>
                        <a:pt x="0" y="24"/>
                      </a:lnTo>
                      <a:lnTo>
                        <a:pt x="0" y="24"/>
                      </a:lnTo>
                      <a:lnTo>
                        <a:pt x="1" y="19"/>
                      </a:lnTo>
                      <a:lnTo>
                        <a:pt x="1" y="15"/>
                      </a:lnTo>
                      <a:lnTo>
                        <a:pt x="7" y="8"/>
                      </a:lnTo>
                      <a:lnTo>
                        <a:pt x="14" y="3"/>
                      </a:lnTo>
                      <a:lnTo>
                        <a:pt x="19" y="2"/>
                      </a:lnTo>
                      <a:lnTo>
                        <a:pt x="23" y="0"/>
                      </a:lnTo>
                      <a:lnTo>
                        <a:pt x="398" y="0"/>
                      </a:lnTo>
                      <a:lnTo>
                        <a:pt x="398" y="0"/>
                      </a:lnTo>
                      <a:lnTo>
                        <a:pt x="403" y="2"/>
                      </a:lnTo>
                      <a:lnTo>
                        <a:pt x="407" y="3"/>
                      </a:lnTo>
                      <a:lnTo>
                        <a:pt x="416" y="8"/>
                      </a:lnTo>
                      <a:lnTo>
                        <a:pt x="421" y="15"/>
                      </a:lnTo>
                      <a:lnTo>
                        <a:pt x="422" y="19"/>
                      </a:lnTo>
                      <a:lnTo>
                        <a:pt x="422" y="24"/>
                      </a:lnTo>
                      <a:lnTo>
                        <a:pt x="422" y="64"/>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26" name="PA-Line 323">
                  <a:extLst>
                    <a:ext uri="{FF2B5EF4-FFF2-40B4-BE49-F238E27FC236}">
                      <a16:creationId xmlns:a16="http://schemas.microsoft.com/office/drawing/2014/main" id="{85E6CA7C-8A92-4D5B-BB1E-1A29892B6BEF}"/>
                    </a:ext>
                  </a:extLst>
                </p:cNvPr>
                <p:cNvSpPr>
                  <a:spLocks noChangeShapeType="1"/>
                </p:cNvSpPr>
                <p:nvPr>
                  <p:custDataLst>
                    <p:tags r:id="rId50"/>
                  </p:custDataLst>
                </p:nvPr>
              </p:nvSpPr>
              <p:spPr bwMode="auto">
                <a:xfrm flipV="1">
                  <a:off x="9155113" y="5630863"/>
                  <a:ext cx="0" cy="17145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grpSp>
        </p:grpSp>
        <p:grpSp>
          <p:nvGrpSpPr>
            <p:cNvPr id="76" name="组合 75">
              <a:extLst>
                <a:ext uri="{FF2B5EF4-FFF2-40B4-BE49-F238E27FC236}">
                  <a16:creationId xmlns:a16="http://schemas.microsoft.com/office/drawing/2014/main" id="{E59FA19E-E33D-4562-8494-C8B58FE35BB6}"/>
                </a:ext>
              </a:extLst>
            </p:cNvPr>
            <p:cNvGrpSpPr/>
            <p:nvPr/>
          </p:nvGrpSpPr>
          <p:grpSpPr>
            <a:xfrm>
              <a:off x="5775007" y="1315065"/>
              <a:ext cx="862800" cy="862800"/>
              <a:chOff x="5775007" y="1315065"/>
              <a:chExt cx="862800" cy="862800"/>
            </a:xfrm>
          </p:grpSpPr>
          <p:sp>
            <p:nvSpPr>
              <p:cNvPr id="92" name="PA-椭圆 124">
                <a:extLst>
                  <a:ext uri="{FF2B5EF4-FFF2-40B4-BE49-F238E27FC236}">
                    <a16:creationId xmlns:a16="http://schemas.microsoft.com/office/drawing/2014/main" id="{28C48B4D-FB96-4646-87C0-30FB44F449E0}"/>
                  </a:ext>
                </a:extLst>
              </p:cNvPr>
              <p:cNvSpPr/>
              <p:nvPr>
                <p:custDataLst>
                  <p:tags r:id="rId18"/>
                </p:custDataLst>
              </p:nvPr>
            </p:nvSpPr>
            <p:spPr>
              <a:xfrm>
                <a:off x="5775007" y="1315065"/>
                <a:ext cx="862800" cy="862800"/>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grpSp>
            <p:nvGrpSpPr>
              <p:cNvPr id="93" name="Group 123">
                <a:extLst>
                  <a:ext uri="{FF2B5EF4-FFF2-40B4-BE49-F238E27FC236}">
                    <a16:creationId xmlns:a16="http://schemas.microsoft.com/office/drawing/2014/main" id="{0F4998C5-DE88-4843-B49D-C948B6EC6976}"/>
                  </a:ext>
                </a:extLst>
              </p:cNvPr>
              <p:cNvGrpSpPr/>
              <p:nvPr/>
            </p:nvGrpSpPr>
            <p:grpSpPr>
              <a:xfrm>
                <a:off x="6033931" y="1509974"/>
                <a:ext cx="344952" cy="472984"/>
                <a:chOff x="10282237" y="3676651"/>
                <a:chExt cx="671512" cy="920750"/>
              </a:xfrm>
            </p:grpSpPr>
            <p:sp>
              <p:nvSpPr>
                <p:cNvPr id="94" name="PA-任意多边形 159">
                  <a:extLst>
                    <a:ext uri="{FF2B5EF4-FFF2-40B4-BE49-F238E27FC236}">
                      <a16:creationId xmlns:a16="http://schemas.microsoft.com/office/drawing/2014/main" id="{76F1E001-3DB4-4224-97D0-D6F6B2323E99}"/>
                    </a:ext>
                  </a:extLst>
                </p:cNvPr>
                <p:cNvSpPr/>
                <p:nvPr>
                  <p:custDataLst>
                    <p:tags r:id="rId19"/>
                  </p:custDataLst>
                </p:nvPr>
              </p:nvSpPr>
              <p:spPr bwMode="auto">
                <a:xfrm>
                  <a:off x="10282237" y="3676651"/>
                  <a:ext cx="671512" cy="920750"/>
                </a:xfrm>
                <a:custGeom>
                  <a:avLst/>
                  <a:gdLst>
                    <a:gd name="T0" fmla="*/ 423 w 423"/>
                    <a:gd name="T1" fmla="*/ 574 h 580"/>
                    <a:gd name="T2" fmla="*/ 423 w 423"/>
                    <a:gd name="T3" fmla="*/ 574 h 580"/>
                    <a:gd name="T4" fmla="*/ 421 w 423"/>
                    <a:gd name="T5" fmla="*/ 576 h 580"/>
                    <a:gd name="T6" fmla="*/ 420 w 423"/>
                    <a:gd name="T7" fmla="*/ 579 h 580"/>
                    <a:gd name="T8" fmla="*/ 418 w 423"/>
                    <a:gd name="T9" fmla="*/ 580 h 580"/>
                    <a:gd name="T10" fmla="*/ 415 w 423"/>
                    <a:gd name="T11" fmla="*/ 580 h 580"/>
                    <a:gd name="T12" fmla="*/ 6 w 423"/>
                    <a:gd name="T13" fmla="*/ 580 h 580"/>
                    <a:gd name="T14" fmla="*/ 6 w 423"/>
                    <a:gd name="T15" fmla="*/ 580 h 580"/>
                    <a:gd name="T16" fmla="*/ 3 w 423"/>
                    <a:gd name="T17" fmla="*/ 580 h 580"/>
                    <a:gd name="T18" fmla="*/ 1 w 423"/>
                    <a:gd name="T19" fmla="*/ 579 h 580"/>
                    <a:gd name="T20" fmla="*/ 0 w 423"/>
                    <a:gd name="T21" fmla="*/ 576 h 580"/>
                    <a:gd name="T22" fmla="*/ 0 w 423"/>
                    <a:gd name="T23" fmla="*/ 574 h 580"/>
                    <a:gd name="T24" fmla="*/ 0 w 423"/>
                    <a:gd name="T25" fmla="*/ 6 h 580"/>
                    <a:gd name="T26" fmla="*/ 0 w 423"/>
                    <a:gd name="T27" fmla="*/ 6 h 580"/>
                    <a:gd name="T28" fmla="*/ 0 w 423"/>
                    <a:gd name="T29" fmla="*/ 3 h 580"/>
                    <a:gd name="T30" fmla="*/ 1 w 423"/>
                    <a:gd name="T31" fmla="*/ 2 h 580"/>
                    <a:gd name="T32" fmla="*/ 3 w 423"/>
                    <a:gd name="T33" fmla="*/ 0 h 580"/>
                    <a:gd name="T34" fmla="*/ 6 w 423"/>
                    <a:gd name="T35" fmla="*/ 0 h 580"/>
                    <a:gd name="T36" fmla="*/ 415 w 423"/>
                    <a:gd name="T37" fmla="*/ 0 h 580"/>
                    <a:gd name="T38" fmla="*/ 415 w 423"/>
                    <a:gd name="T39" fmla="*/ 0 h 580"/>
                    <a:gd name="T40" fmla="*/ 418 w 423"/>
                    <a:gd name="T41" fmla="*/ 0 h 580"/>
                    <a:gd name="T42" fmla="*/ 420 w 423"/>
                    <a:gd name="T43" fmla="*/ 2 h 580"/>
                    <a:gd name="T44" fmla="*/ 421 w 423"/>
                    <a:gd name="T45" fmla="*/ 3 h 580"/>
                    <a:gd name="T46" fmla="*/ 423 w 423"/>
                    <a:gd name="T47" fmla="*/ 6 h 580"/>
                    <a:gd name="T48" fmla="*/ 423 w 423"/>
                    <a:gd name="T49" fmla="*/ 57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3" h="580">
                      <a:moveTo>
                        <a:pt x="423" y="574"/>
                      </a:moveTo>
                      <a:lnTo>
                        <a:pt x="423" y="574"/>
                      </a:lnTo>
                      <a:lnTo>
                        <a:pt x="421" y="576"/>
                      </a:lnTo>
                      <a:lnTo>
                        <a:pt x="420" y="579"/>
                      </a:lnTo>
                      <a:lnTo>
                        <a:pt x="418" y="580"/>
                      </a:lnTo>
                      <a:lnTo>
                        <a:pt x="415" y="580"/>
                      </a:lnTo>
                      <a:lnTo>
                        <a:pt x="6" y="580"/>
                      </a:lnTo>
                      <a:lnTo>
                        <a:pt x="6" y="580"/>
                      </a:lnTo>
                      <a:lnTo>
                        <a:pt x="3" y="580"/>
                      </a:lnTo>
                      <a:lnTo>
                        <a:pt x="1" y="579"/>
                      </a:lnTo>
                      <a:lnTo>
                        <a:pt x="0" y="576"/>
                      </a:lnTo>
                      <a:lnTo>
                        <a:pt x="0" y="574"/>
                      </a:lnTo>
                      <a:lnTo>
                        <a:pt x="0" y="6"/>
                      </a:lnTo>
                      <a:lnTo>
                        <a:pt x="0" y="6"/>
                      </a:lnTo>
                      <a:lnTo>
                        <a:pt x="0" y="3"/>
                      </a:lnTo>
                      <a:lnTo>
                        <a:pt x="1" y="2"/>
                      </a:lnTo>
                      <a:lnTo>
                        <a:pt x="3" y="0"/>
                      </a:lnTo>
                      <a:lnTo>
                        <a:pt x="6" y="0"/>
                      </a:lnTo>
                      <a:lnTo>
                        <a:pt x="415" y="0"/>
                      </a:lnTo>
                      <a:lnTo>
                        <a:pt x="415" y="0"/>
                      </a:lnTo>
                      <a:lnTo>
                        <a:pt x="418" y="0"/>
                      </a:lnTo>
                      <a:lnTo>
                        <a:pt x="420" y="2"/>
                      </a:lnTo>
                      <a:lnTo>
                        <a:pt x="421" y="3"/>
                      </a:lnTo>
                      <a:lnTo>
                        <a:pt x="423" y="6"/>
                      </a:lnTo>
                      <a:lnTo>
                        <a:pt x="423" y="574"/>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95" name="PA-矩形 160">
                  <a:extLst>
                    <a:ext uri="{FF2B5EF4-FFF2-40B4-BE49-F238E27FC236}">
                      <a16:creationId xmlns:a16="http://schemas.microsoft.com/office/drawing/2014/main" id="{5CBF0E78-9A25-4C2B-840A-1228398DE111}"/>
                    </a:ext>
                  </a:extLst>
                </p:cNvPr>
                <p:cNvSpPr>
                  <a:spLocks noChangeArrowheads="1"/>
                </p:cNvSpPr>
                <p:nvPr>
                  <p:custDataLst>
                    <p:tags r:id="rId20"/>
                  </p:custDataLst>
                </p:nvPr>
              </p:nvSpPr>
              <p:spPr bwMode="auto">
                <a:xfrm>
                  <a:off x="10374312" y="3813176"/>
                  <a:ext cx="487362" cy="115888"/>
                </a:xfrm>
                <a:prstGeom prst="rect">
                  <a:avLst/>
                </a:prstGeom>
                <a:noFill/>
                <a:ln w="19050">
                  <a:solidFill>
                    <a:schemeClr val="bg1"/>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96" name="PA-Line 161">
                  <a:extLst>
                    <a:ext uri="{FF2B5EF4-FFF2-40B4-BE49-F238E27FC236}">
                      <a16:creationId xmlns:a16="http://schemas.microsoft.com/office/drawing/2014/main" id="{2F13DCD5-EC11-41BC-B434-A62CC923825C}"/>
                    </a:ext>
                  </a:extLst>
                </p:cNvPr>
                <p:cNvSpPr>
                  <a:spLocks noChangeShapeType="1"/>
                </p:cNvSpPr>
                <p:nvPr>
                  <p:custDataLst>
                    <p:tags r:id="rId21"/>
                  </p:custDataLst>
                </p:nvPr>
              </p:nvSpPr>
              <p:spPr bwMode="auto">
                <a:xfrm flipV="1">
                  <a:off x="10374312" y="4017963"/>
                  <a:ext cx="0" cy="48260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97" name="PA-Line 162">
                  <a:extLst>
                    <a:ext uri="{FF2B5EF4-FFF2-40B4-BE49-F238E27FC236}">
                      <a16:creationId xmlns:a16="http://schemas.microsoft.com/office/drawing/2014/main" id="{895BC1F3-A70C-49F2-9767-6FD700D6242C}"/>
                    </a:ext>
                  </a:extLst>
                </p:cNvPr>
                <p:cNvSpPr>
                  <a:spLocks noChangeShapeType="1"/>
                </p:cNvSpPr>
                <p:nvPr>
                  <p:custDataLst>
                    <p:tags r:id="rId22"/>
                  </p:custDataLst>
                </p:nvPr>
              </p:nvSpPr>
              <p:spPr bwMode="auto">
                <a:xfrm flipV="1">
                  <a:off x="10493375" y="4017963"/>
                  <a:ext cx="0" cy="384175"/>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98" name="PA-Line 163">
                  <a:extLst>
                    <a:ext uri="{FF2B5EF4-FFF2-40B4-BE49-F238E27FC236}">
                      <a16:creationId xmlns:a16="http://schemas.microsoft.com/office/drawing/2014/main" id="{E6DD7833-DD58-48D8-A85E-5F203A8D210A}"/>
                    </a:ext>
                  </a:extLst>
                </p:cNvPr>
                <p:cNvSpPr>
                  <a:spLocks noChangeShapeType="1"/>
                </p:cNvSpPr>
                <p:nvPr>
                  <p:custDataLst>
                    <p:tags r:id="rId23"/>
                  </p:custDataLst>
                </p:nvPr>
              </p:nvSpPr>
              <p:spPr bwMode="auto">
                <a:xfrm flipV="1">
                  <a:off x="10617200" y="4017963"/>
                  <a:ext cx="0" cy="48260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99" name="PA-Line 164">
                  <a:extLst>
                    <a:ext uri="{FF2B5EF4-FFF2-40B4-BE49-F238E27FC236}">
                      <a16:creationId xmlns:a16="http://schemas.microsoft.com/office/drawing/2014/main" id="{A39E2D97-115A-4789-9F77-4E35A072369A}"/>
                    </a:ext>
                  </a:extLst>
                </p:cNvPr>
                <p:cNvSpPr>
                  <a:spLocks noChangeShapeType="1"/>
                </p:cNvSpPr>
                <p:nvPr>
                  <p:custDataLst>
                    <p:tags r:id="rId24"/>
                  </p:custDataLst>
                </p:nvPr>
              </p:nvSpPr>
              <p:spPr bwMode="auto">
                <a:xfrm flipV="1">
                  <a:off x="10739437" y="4017963"/>
                  <a:ext cx="0" cy="48260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00" name="PA-Line 165">
                  <a:extLst>
                    <a:ext uri="{FF2B5EF4-FFF2-40B4-BE49-F238E27FC236}">
                      <a16:creationId xmlns:a16="http://schemas.microsoft.com/office/drawing/2014/main" id="{AE8B2CA2-5528-49AF-A506-6C29D741B899}"/>
                    </a:ext>
                  </a:extLst>
                </p:cNvPr>
                <p:cNvSpPr>
                  <a:spLocks noChangeShapeType="1"/>
                </p:cNvSpPr>
                <p:nvPr>
                  <p:custDataLst>
                    <p:tags r:id="rId25"/>
                  </p:custDataLst>
                </p:nvPr>
              </p:nvSpPr>
              <p:spPr bwMode="auto">
                <a:xfrm flipV="1">
                  <a:off x="10861675" y="4017963"/>
                  <a:ext cx="0" cy="48260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dirty="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01" name="PA-Line 166">
                  <a:extLst>
                    <a:ext uri="{FF2B5EF4-FFF2-40B4-BE49-F238E27FC236}">
                      <a16:creationId xmlns:a16="http://schemas.microsoft.com/office/drawing/2014/main" id="{68CBF88D-0B21-40D9-A216-846B36483C05}"/>
                    </a:ext>
                  </a:extLst>
                </p:cNvPr>
                <p:cNvSpPr>
                  <a:spLocks noChangeShapeType="1"/>
                </p:cNvSpPr>
                <p:nvPr>
                  <p:custDataLst>
                    <p:tags r:id="rId26"/>
                  </p:custDataLst>
                </p:nvPr>
              </p:nvSpPr>
              <p:spPr bwMode="auto">
                <a:xfrm>
                  <a:off x="10364787" y="4017963"/>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02" name="PA-Line 167">
                  <a:extLst>
                    <a:ext uri="{FF2B5EF4-FFF2-40B4-BE49-F238E27FC236}">
                      <a16:creationId xmlns:a16="http://schemas.microsoft.com/office/drawing/2014/main" id="{5F9E3AC8-255C-4968-93CA-3678E7834651}"/>
                    </a:ext>
                  </a:extLst>
                </p:cNvPr>
                <p:cNvSpPr>
                  <a:spLocks noChangeShapeType="1"/>
                </p:cNvSpPr>
                <p:nvPr>
                  <p:custDataLst>
                    <p:tags r:id="rId27"/>
                  </p:custDataLst>
                </p:nvPr>
              </p:nvSpPr>
              <p:spPr bwMode="auto">
                <a:xfrm>
                  <a:off x="10364787" y="4114801"/>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03" name="PA-Line 168">
                  <a:extLst>
                    <a:ext uri="{FF2B5EF4-FFF2-40B4-BE49-F238E27FC236}">
                      <a16:creationId xmlns:a16="http://schemas.microsoft.com/office/drawing/2014/main" id="{BCD1C627-8329-47B5-8B0E-BD319C24C1FD}"/>
                    </a:ext>
                  </a:extLst>
                </p:cNvPr>
                <p:cNvSpPr>
                  <a:spLocks noChangeShapeType="1"/>
                </p:cNvSpPr>
                <p:nvPr>
                  <p:custDataLst>
                    <p:tags r:id="rId28"/>
                  </p:custDataLst>
                </p:nvPr>
              </p:nvSpPr>
              <p:spPr bwMode="auto">
                <a:xfrm>
                  <a:off x="10364787" y="4208463"/>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04" name="PA-Line 169">
                  <a:extLst>
                    <a:ext uri="{FF2B5EF4-FFF2-40B4-BE49-F238E27FC236}">
                      <a16:creationId xmlns:a16="http://schemas.microsoft.com/office/drawing/2014/main" id="{CDF4C8EF-B2F6-477B-B3AE-E9C4C52B6E52}"/>
                    </a:ext>
                  </a:extLst>
                </p:cNvPr>
                <p:cNvSpPr>
                  <a:spLocks noChangeShapeType="1"/>
                </p:cNvSpPr>
                <p:nvPr>
                  <p:custDataLst>
                    <p:tags r:id="rId29"/>
                  </p:custDataLst>
                </p:nvPr>
              </p:nvSpPr>
              <p:spPr bwMode="auto">
                <a:xfrm>
                  <a:off x="10364787" y="4305301"/>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05" name="PA-Line 170">
                  <a:extLst>
                    <a:ext uri="{FF2B5EF4-FFF2-40B4-BE49-F238E27FC236}">
                      <a16:creationId xmlns:a16="http://schemas.microsoft.com/office/drawing/2014/main" id="{B3F7EA19-96AB-410A-8AB0-22F95275633C}"/>
                    </a:ext>
                  </a:extLst>
                </p:cNvPr>
                <p:cNvSpPr>
                  <a:spLocks noChangeShapeType="1"/>
                </p:cNvSpPr>
                <p:nvPr>
                  <p:custDataLst>
                    <p:tags r:id="rId30"/>
                  </p:custDataLst>
                </p:nvPr>
              </p:nvSpPr>
              <p:spPr bwMode="auto">
                <a:xfrm>
                  <a:off x="10364787" y="4402138"/>
                  <a:ext cx="37465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06" name="PA-Line 171">
                  <a:extLst>
                    <a:ext uri="{FF2B5EF4-FFF2-40B4-BE49-F238E27FC236}">
                      <a16:creationId xmlns:a16="http://schemas.microsoft.com/office/drawing/2014/main" id="{36885D2D-BD6C-4FFC-9173-9E88B39DD15C}"/>
                    </a:ext>
                  </a:extLst>
                </p:cNvPr>
                <p:cNvSpPr>
                  <a:spLocks noChangeShapeType="1"/>
                </p:cNvSpPr>
                <p:nvPr>
                  <p:custDataLst>
                    <p:tags r:id="rId31"/>
                  </p:custDataLst>
                </p:nvPr>
              </p:nvSpPr>
              <p:spPr bwMode="auto">
                <a:xfrm>
                  <a:off x="10364787" y="4495801"/>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grpSp>
        </p:grpSp>
        <p:grpSp>
          <p:nvGrpSpPr>
            <p:cNvPr id="77" name="组合 76">
              <a:extLst>
                <a:ext uri="{FF2B5EF4-FFF2-40B4-BE49-F238E27FC236}">
                  <a16:creationId xmlns:a16="http://schemas.microsoft.com/office/drawing/2014/main" id="{356B5892-4E31-4866-9A5A-D359BDE58CF4}"/>
                </a:ext>
              </a:extLst>
            </p:cNvPr>
            <p:cNvGrpSpPr/>
            <p:nvPr/>
          </p:nvGrpSpPr>
          <p:grpSpPr>
            <a:xfrm>
              <a:off x="6140713" y="2274654"/>
              <a:ext cx="147720" cy="154874"/>
              <a:chOff x="6140713" y="2274654"/>
              <a:chExt cx="147720" cy="154874"/>
            </a:xfrm>
          </p:grpSpPr>
          <p:cxnSp>
            <p:nvCxnSpPr>
              <p:cNvPr id="90" name="PA-直接连接符 140">
                <a:extLst>
                  <a:ext uri="{FF2B5EF4-FFF2-40B4-BE49-F238E27FC236}">
                    <a16:creationId xmlns:a16="http://schemas.microsoft.com/office/drawing/2014/main" id="{A78008AC-7D12-4EDD-9DAE-68EF979D7CF0}"/>
                  </a:ext>
                </a:extLst>
              </p:cNvPr>
              <p:cNvCxnSpPr>
                <a:cxnSpLocks/>
              </p:cNvCxnSpPr>
              <p:nvPr>
                <p:custDataLst>
                  <p:tags r:id="rId16"/>
                </p:custDataLst>
              </p:nvPr>
            </p:nvCxnSpPr>
            <p:spPr>
              <a:xfrm flipH="1">
                <a:off x="6174362" y="2296367"/>
                <a:ext cx="114071" cy="114070"/>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91" name="PA-直接连接符 144">
                <a:extLst>
                  <a:ext uri="{FF2B5EF4-FFF2-40B4-BE49-F238E27FC236}">
                    <a16:creationId xmlns:a16="http://schemas.microsoft.com/office/drawing/2014/main" id="{E24F087D-69AD-49F8-9451-808ED64C3084}"/>
                  </a:ext>
                </a:extLst>
              </p:cNvPr>
              <p:cNvCxnSpPr/>
              <p:nvPr>
                <p:custDataLst>
                  <p:tags r:id="rId17"/>
                </p:custDataLst>
              </p:nvPr>
            </p:nvCxnSpPr>
            <p:spPr>
              <a:xfrm rot="8100000">
                <a:off x="6140713" y="2274654"/>
                <a:ext cx="0" cy="154874"/>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grpSp>
          <p:nvGrpSpPr>
            <p:cNvPr id="78" name="组合 77">
              <a:extLst>
                <a:ext uri="{FF2B5EF4-FFF2-40B4-BE49-F238E27FC236}">
                  <a16:creationId xmlns:a16="http://schemas.microsoft.com/office/drawing/2014/main" id="{3BF46F0E-022C-4517-B33A-FDD52F97570C}"/>
                </a:ext>
              </a:extLst>
            </p:cNvPr>
            <p:cNvGrpSpPr/>
            <p:nvPr/>
          </p:nvGrpSpPr>
          <p:grpSpPr>
            <a:xfrm>
              <a:off x="6085957" y="3554859"/>
              <a:ext cx="225156" cy="109512"/>
              <a:chOff x="6085957" y="3554859"/>
              <a:chExt cx="225156" cy="109512"/>
            </a:xfrm>
          </p:grpSpPr>
          <p:cxnSp>
            <p:nvCxnSpPr>
              <p:cNvPr id="88" name="PA-直接连接符 147">
                <a:extLst>
                  <a:ext uri="{FF2B5EF4-FFF2-40B4-BE49-F238E27FC236}">
                    <a16:creationId xmlns:a16="http://schemas.microsoft.com/office/drawing/2014/main" id="{C6580311-88ED-44AD-A80E-D45B2328079C}"/>
                  </a:ext>
                </a:extLst>
              </p:cNvPr>
              <p:cNvCxnSpPr/>
              <p:nvPr>
                <p:custDataLst>
                  <p:tags r:id="rId14"/>
                </p:custDataLst>
              </p:nvPr>
            </p:nvCxnSpPr>
            <p:spPr>
              <a:xfrm rot="8100000">
                <a:off x="6156238" y="3608648"/>
                <a:ext cx="154875" cy="0"/>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89" name="PA-直接连接符 148">
                <a:extLst>
                  <a:ext uri="{FF2B5EF4-FFF2-40B4-BE49-F238E27FC236}">
                    <a16:creationId xmlns:a16="http://schemas.microsoft.com/office/drawing/2014/main" id="{BDF1B5CD-613B-426B-B174-7FE7C8BF62EB}"/>
                  </a:ext>
                </a:extLst>
              </p:cNvPr>
              <p:cNvCxnSpPr>
                <a:cxnSpLocks/>
              </p:cNvCxnSpPr>
              <p:nvPr>
                <p:custDataLst>
                  <p:tags r:id="rId15"/>
                </p:custDataLst>
              </p:nvPr>
            </p:nvCxnSpPr>
            <p:spPr>
              <a:xfrm flipH="1" flipV="1">
                <a:off x="6085957" y="3554859"/>
                <a:ext cx="109512" cy="109512"/>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grpSp>
          <p:nvGrpSpPr>
            <p:cNvPr id="79" name="组合 78">
              <a:extLst>
                <a:ext uri="{FF2B5EF4-FFF2-40B4-BE49-F238E27FC236}">
                  <a16:creationId xmlns:a16="http://schemas.microsoft.com/office/drawing/2014/main" id="{11E8FE7B-FEAA-4B84-9439-AFB6A7DB540A}"/>
                </a:ext>
              </a:extLst>
            </p:cNvPr>
            <p:cNvGrpSpPr/>
            <p:nvPr/>
          </p:nvGrpSpPr>
          <p:grpSpPr>
            <a:xfrm>
              <a:off x="6085957" y="4834598"/>
              <a:ext cx="202474" cy="110479"/>
              <a:chOff x="6085957" y="4834598"/>
              <a:chExt cx="202474" cy="110479"/>
            </a:xfrm>
          </p:grpSpPr>
          <p:cxnSp>
            <p:nvCxnSpPr>
              <p:cNvPr id="86" name="PA-直接连接符 150">
                <a:extLst>
                  <a:ext uri="{FF2B5EF4-FFF2-40B4-BE49-F238E27FC236}">
                    <a16:creationId xmlns:a16="http://schemas.microsoft.com/office/drawing/2014/main" id="{7A2899D4-D8F0-496F-A64A-9A06514D9FB2}"/>
                  </a:ext>
                </a:extLst>
              </p:cNvPr>
              <p:cNvCxnSpPr>
                <a:cxnSpLocks/>
              </p:cNvCxnSpPr>
              <p:nvPr>
                <p:custDataLst>
                  <p:tags r:id="rId12"/>
                </p:custDataLst>
              </p:nvPr>
            </p:nvCxnSpPr>
            <p:spPr>
              <a:xfrm flipH="1">
                <a:off x="6178917" y="4834598"/>
                <a:ext cx="109514" cy="109514"/>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87" name="PA-直接连接符 151">
                <a:extLst>
                  <a:ext uri="{FF2B5EF4-FFF2-40B4-BE49-F238E27FC236}">
                    <a16:creationId xmlns:a16="http://schemas.microsoft.com/office/drawing/2014/main" id="{450571D3-1A15-41B1-9092-4ED746D0918E}"/>
                  </a:ext>
                </a:extLst>
              </p:cNvPr>
              <p:cNvCxnSpPr>
                <a:cxnSpLocks/>
              </p:cNvCxnSpPr>
              <p:nvPr>
                <p:custDataLst>
                  <p:tags r:id="rId13"/>
                </p:custDataLst>
              </p:nvPr>
            </p:nvCxnSpPr>
            <p:spPr>
              <a:xfrm flipH="1" flipV="1">
                <a:off x="6085957" y="4835565"/>
                <a:ext cx="109512" cy="109512"/>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sp>
          <p:nvSpPr>
            <p:cNvPr id="81" name="PA-矩形 3">
              <a:extLst>
                <a:ext uri="{FF2B5EF4-FFF2-40B4-BE49-F238E27FC236}">
                  <a16:creationId xmlns:a16="http://schemas.microsoft.com/office/drawing/2014/main" id="{40940F70-7B45-486D-B5FA-A7C68E11C2E6}"/>
                </a:ext>
              </a:extLst>
            </p:cNvPr>
            <p:cNvSpPr txBox="1">
              <a:spLocks noChangeArrowheads="1"/>
            </p:cNvSpPr>
            <p:nvPr>
              <p:custDataLst>
                <p:tags r:id="rId9"/>
              </p:custDataLst>
            </p:nvPr>
          </p:nvSpPr>
          <p:spPr bwMode="auto">
            <a:xfrm>
              <a:off x="6821298" y="3980498"/>
              <a:ext cx="4406911" cy="463846"/>
            </a:xfrm>
            <a:prstGeom prst="rect">
              <a:avLst/>
            </a:prstGeom>
          </p:spPr>
          <p:txBody>
            <a:bodyPr wrap="square" lIns="90000" tIns="46800" rIns="90000" bIns="46800" anchor="t" anchorCtr="0">
              <a:spAutoFit/>
            </a:bodyPr>
            <a:lstStyle>
              <a:lvl1pPr marL="342900" indent="-342900" eaLnBrk="0" hangingPunct="0">
                <a:spcBef>
                  <a:spcPct val="20000"/>
                </a:spcBef>
                <a:buFont typeface="Arial" panose="020B0604020202020204" pitchFamily="34" charset="0"/>
                <a:buNone/>
                <a:defRPr lang="en-US" altLang="ko-KR" sz="2000" dirty="0" smtClean="0">
                  <a:latin typeface="Microsoft Sans Serif" panose="020B0604020202020204" pitchFamily="34" charset="0"/>
                  <a:ea typeface="+mj-ea"/>
                  <a:cs typeface="Microsoft Sans Serif" panose="020B0604020202020204" pitchFamily="34" charset="0"/>
                </a:defRPr>
              </a:lvl1pPr>
              <a:lvl2pPr marL="742950" indent="-285750" eaLnBrk="0" hangingPunct="0">
                <a:spcBef>
                  <a:spcPct val="20000"/>
                </a:spcBef>
                <a:buFont typeface="Arial" panose="020B0604020202020204" pitchFamily="34" charset="0"/>
                <a:buChar char="–"/>
                <a:defRPr sz="2800">
                  <a:latin typeface="+mn-lt"/>
                  <a:ea typeface="+mn-ea"/>
                </a:defRPr>
              </a:lvl2pPr>
              <a:lvl3pPr marL="1143000" indent="-228600" eaLnBrk="0" hangingPunct="0">
                <a:spcBef>
                  <a:spcPct val="20000"/>
                </a:spcBef>
                <a:buFont typeface="Arial" panose="020B0604020202020204" pitchFamily="34" charset="0"/>
                <a:buChar char="•"/>
                <a:defRPr sz="2400">
                  <a:latin typeface="+mn-lt"/>
                  <a:ea typeface="+mn-ea"/>
                </a:defRPr>
              </a:lvl3pPr>
              <a:lvl4pPr marL="1600200" indent="-228600" eaLnBrk="0" hangingPunct="0">
                <a:spcBef>
                  <a:spcPct val="20000"/>
                </a:spcBef>
                <a:buFont typeface="Arial" panose="020B0604020202020204" pitchFamily="34" charset="0"/>
                <a:buChar char="–"/>
                <a:defRPr sz="2000">
                  <a:latin typeface="+mn-lt"/>
                  <a:ea typeface="+mn-ea"/>
                </a:defRPr>
              </a:lvl4pPr>
              <a:lvl5pPr marL="2057400" indent="-228600" eaLnBrk="0" hangingPunct="0">
                <a:spcBef>
                  <a:spcPct val="20000"/>
                </a:spcBef>
                <a:buFont typeface="Arial" panose="020B0604020202020204" pitchFamily="34" charset="0"/>
                <a:buChar char="»"/>
                <a:defRPr sz="2000">
                  <a:latin typeface="+mn-lt"/>
                  <a:ea typeface="+mn-ea"/>
                </a:defRPr>
              </a:lvl5pPr>
              <a:lvl6pPr marL="2514600" indent="-228600">
                <a:spcBef>
                  <a:spcPct val="20000"/>
                </a:spcBef>
                <a:buFont typeface="Arial" panose="020B0604020202020204" pitchFamily="34" charset="0"/>
                <a:buChar char="•"/>
                <a:defRPr sz="2000">
                  <a:latin typeface="+mn-lt"/>
                  <a:ea typeface="+mn-ea"/>
                </a:defRPr>
              </a:lvl6pPr>
              <a:lvl7pPr marL="2971800" indent="-228600">
                <a:spcBef>
                  <a:spcPct val="20000"/>
                </a:spcBef>
                <a:buFont typeface="Arial" panose="020B0604020202020204" pitchFamily="34" charset="0"/>
                <a:buChar char="•"/>
                <a:defRPr sz="2000">
                  <a:latin typeface="+mn-lt"/>
                  <a:ea typeface="+mn-ea"/>
                </a:defRPr>
              </a:lvl7pPr>
              <a:lvl8pPr marL="3429000" indent="-228600">
                <a:spcBef>
                  <a:spcPct val="20000"/>
                </a:spcBef>
                <a:buFont typeface="Arial" panose="020B0604020202020204" pitchFamily="34" charset="0"/>
                <a:buChar char="•"/>
                <a:defRPr sz="2000">
                  <a:latin typeface="+mn-lt"/>
                  <a:ea typeface="+mn-ea"/>
                </a:defRPr>
              </a:lvl8pPr>
              <a:lvl9pPr marL="3886200" indent="-228600">
                <a:spcBef>
                  <a:spcPct val="20000"/>
                </a:spcBef>
                <a:buFont typeface="Arial" panose="020B0604020202020204" pitchFamily="34" charset="0"/>
                <a:buChar char="•"/>
                <a:defRPr sz="2000">
                  <a:latin typeface="+mn-lt"/>
                  <a:ea typeface="+mn-ea"/>
                </a:defRPr>
              </a:lvl9pPr>
            </a:lstStyle>
            <a:p>
              <a:r>
                <a:rPr lang="en-US" altLang="ko-KR" sz="2400" dirty="0">
                  <a:latin typeface="Calibri" panose="020F0502020204030204" pitchFamily="34" charset="0"/>
                  <a:cs typeface="Calibri" panose="020F0502020204030204" pitchFamily="34" charset="0"/>
                </a:rPr>
                <a:t>Hoà đồng với bạn bè </a:t>
              </a:r>
            </a:p>
          </p:txBody>
        </p:sp>
        <p:sp>
          <p:nvSpPr>
            <p:cNvPr id="83" name="PA-矩形 3">
              <a:extLst>
                <a:ext uri="{FF2B5EF4-FFF2-40B4-BE49-F238E27FC236}">
                  <a16:creationId xmlns:a16="http://schemas.microsoft.com/office/drawing/2014/main" id="{CDFCF167-BEE9-4E3D-B105-D8FDD3122D41}"/>
                </a:ext>
              </a:extLst>
            </p:cNvPr>
            <p:cNvSpPr txBox="1">
              <a:spLocks noChangeArrowheads="1"/>
            </p:cNvSpPr>
            <p:nvPr>
              <p:custDataLst>
                <p:tags r:id="rId10"/>
              </p:custDataLst>
            </p:nvPr>
          </p:nvSpPr>
          <p:spPr bwMode="auto">
            <a:xfrm>
              <a:off x="1593641" y="2715989"/>
              <a:ext cx="4260475" cy="833178"/>
            </a:xfrm>
            <a:prstGeom prst="rect">
              <a:avLst/>
            </a:prstGeom>
          </p:spPr>
          <p:txBody>
            <a:bodyPr wrap="square" lIns="90000" tIns="46800" rIns="90000" bIns="46800" anchor="t" anchorCtr="0">
              <a:spAutoFit/>
            </a:bodyPr>
            <a:lstStyle>
              <a:lvl1pPr marL="342900" indent="-342900" eaLnBrk="0" hangingPunct="0">
                <a:spcBef>
                  <a:spcPct val="20000"/>
                </a:spcBef>
                <a:buFont typeface="Arial" panose="020B0604020202020204" pitchFamily="34" charset="0"/>
                <a:buNone/>
                <a:defRPr lang="en-US" altLang="ko-KR" sz="2000" dirty="0" smtClean="0">
                  <a:latin typeface="Microsoft Sans Serif" panose="020B0604020202020204" pitchFamily="34" charset="0"/>
                  <a:ea typeface="+mj-ea"/>
                  <a:cs typeface="Microsoft Sans Serif" panose="020B0604020202020204" pitchFamily="34" charset="0"/>
                </a:defRPr>
              </a:lvl1pPr>
              <a:lvl2pPr marL="742950" indent="-285750" eaLnBrk="0" hangingPunct="0">
                <a:spcBef>
                  <a:spcPct val="20000"/>
                </a:spcBef>
                <a:buFont typeface="Arial" panose="020B0604020202020204" pitchFamily="34" charset="0"/>
                <a:buChar char="–"/>
                <a:defRPr sz="2800">
                  <a:latin typeface="+mn-lt"/>
                  <a:ea typeface="+mn-ea"/>
                </a:defRPr>
              </a:lvl2pPr>
              <a:lvl3pPr marL="1143000" indent="-228600" eaLnBrk="0" hangingPunct="0">
                <a:spcBef>
                  <a:spcPct val="20000"/>
                </a:spcBef>
                <a:buFont typeface="Arial" panose="020B0604020202020204" pitchFamily="34" charset="0"/>
                <a:buChar char="•"/>
                <a:defRPr sz="2400">
                  <a:latin typeface="+mn-lt"/>
                  <a:ea typeface="+mn-ea"/>
                </a:defRPr>
              </a:lvl3pPr>
              <a:lvl4pPr marL="1600200" indent="-228600" eaLnBrk="0" hangingPunct="0">
                <a:spcBef>
                  <a:spcPct val="20000"/>
                </a:spcBef>
                <a:buFont typeface="Arial" panose="020B0604020202020204" pitchFamily="34" charset="0"/>
                <a:buChar char="–"/>
                <a:defRPr sz="2000">
                  <a:latin typeface="+mn-lt"/>
                  <a:ea typeface="+mn-ea"/>
                </a:defRPr>
              </a:lvl4pPr>
              <a:lvl5pPr marL="2057400" indent="-228600" eaLnBrk="0" hangingPunct="0">
                <a:spcBef>
                  <a:spcPct val="20000"/>
                </a:spcBef>
                <a:buFont typeface="Arial" panose="020B0604020202020204" pitchFamily="34" charset="0"/>
                <a:buChar char="»"/>
                <a:defRPr sz="2000">
                  <a:latin typeface="+mn-lt"/>
                  <a:ea typeface="+mn-ea"/>
                </a:defRPr>
              </a:lvl5pPr>
              <a:lvl6pPr marL="2514600" indent="-228600">
                <a:spcBef>
                  <a:spcPct val="20000"/>
                </a:spcBef>
                <a:buFont typeface="Arial" panose="020B0604020202020204" pitchFamily="34" charset="0"/>
                <a:buChar char="•"/>
                <a:defRPr sz="2000">
                  <a:latin typeface="+mn-lt"/>
                  <a:ea typeface="+mn-ea"/>
                </a:defRPr>
              </a:lvl6pPr>
              <a:lvl7pPr marL="2971800" indent="-228600">
                <a:spcBef>
                  <a:spcPct val="20000"/>
                </a:spcBef>
                <a:buFont typeface="Arial" panose="020B0604020202020204" pitchFamily="34" charset="0"/>
                <a:buChar char="•"/>
                <a:defRPr sz="2000">
                  <a:latin typeface="+mn-lt"/>
                  <a:ea typeface="+mn-ea"/>
                </a:defRPr>
              </a:lvl7pPr>
              <a:lvl8pPr marL="3429000" indent="-228600">
                <a:spcBef>
                  <a:spcPct val="20000"/>
                </a:spcBef>
                <a:buFont typeface="Arial" panose="020B0604020202020204" pitchFamily="34" charset="0"/>
                <a:buChar char="•"/>
                <a:defRPr sz="2000">
                  <a:latin typeface="+mn-lt"/>
                  <a:ea typeface="+mn-ea"/>
                </a:defRPr>
              </a:lvl8pPr>
              <a:lvl9pPr marL="3886200" indent="-228600">
                <a:spcBef>
                  <a:spcPct val="20000"/>
                </a:spcBef>
                <a:buFont typeface="Arial" panose="020B0604020202020204" pitchFamily="34" charset="0"/>
                <a:buChar char="•"/>
                <a:defRPr sz="2000">
                  <a:latin typeface="+mn-lt"/>
                  <a:ea typeface="+mn-ea"/>
                </a:defRPr>
              </a:lvl9pPr>
            </a:lstStyle>
            <a:p>
              <a:pPr marL="12700" indent="-12700"/>
              <a:r>
                <a:rPr lang="en-US" altLang="ko-KR" sz="2400" dirty="0">
                  <a:latin typeface="Calibri" panose="020F0502020204030204" pitchFamily="34" charset="0"/>
                  <a:cs typeface="Calibri" panose="020F0502020204030204" pitchFamily="34" charset="0"/>
                </a:rPr>
                <a:t>Tham gia các hoạt động của tập thể.</a:t>
              </a:r>
            </a:p>
          </p:txBody>
        </p:sp>
        <p:sp>
          <p:nvSpPr>
            <p:cNvPr id="85" name="PA-矩形 3">
              <a:extLst>
                <a:ext uri="{FF2B5EF4-FFF2-40B4-BE49-F238E27FC236}">
                  <a16:creationId xmlns:a16="http://schemas.microsoft.com/office/drawing/2014/main" id="{BBA76B9D-9A4F-4BD7-B628-EC9AF753F6ED}"/>
                </a:ext>
              </a:extLst>
            </p:cNvPr>
            <p:cNvSpPr txBox="1">
              <a:spLocks noChangeArrowheads="1"/>
            </p:cNvSpPr>
            <p:nvPr>
              <p:custDataLst>
                <p:tags r:id="rId11"/>
              </p:custDataLst>
            </p:nvPr>
          </p:nvSpPr>
          <p:spPr bwMode="auto">
            <a:xfrm>
              <a:off x="1593641" y="4983267"/>
              <a:ext cx="4159008" cy="833178"/>
            </a:xfrm>
            <a:prstGeom prst="rect">
              <a:avLst/>
            </a:prstGeom>
          </p:spPr>
          <p:txBody>
            <a:bodyPr wrap="square" lIns="90000" tIns="46800" rIns="90000" bIns="46800" anchor="t" anchorCtr="0">
              <a:spAutoFit/>
            </a:bodyPr>
            <a:lstStyle>
              <a:lvl1pPr marL="342900" indent="-342900" eaLnBrk="0" hangingPunct="0">
                <a:spcBef>
                  <a:spcPct val="20000"/>
                </a:spcBef>
                <a:buFont typeface="Arial" panose="020B0604020202020204" pitchFamily="34" charset="0"/>
                <a:buNone/>
                <a:defRPr lang="en-US" altLang="ko-KR" sz="2000" dirty="0" smtClean="0">
                  <a:latin typeface="Microsoft Sans Serif" panose="020B0604020202020204" pitchFamily="34" charset="0"/>
                  <a:ea typeface="+mj-ea"/>
                  <a:cs typeface="Microsoft Sans Serif" panose="020B0604020202020204" pitchFamily="34" charset="0"/>
                </a:defRPr>
              </a:lvl1pPr>
              <a:lvl2pPr marL="742950" indent="-285750" eaLnBrk="0" hangingPunct="0">
                <a:spcBef>
                  <a:spcPct val="20000"/>
                </a:spcBef>
                <a:buFont typeface="Arial" panose="020B0604020202020204" pitchFamily="34" charset="0"/>
                <a:buChar char="–"/>
                <a:defRPr sz="2800">
                  <a:latin typeface="+mn-lt"/>
                  <a:ea typeface="+mn-ea"/>
                </a:defRPr>
              </a:lvl2pPr>
              <a:lvl3pPr marL="1143000" indent="-228600" eaLnBrk="0" hangingPunct="0">
                <a:spcBef>
                  <a:spcPct val="20000"/>
                </a:spcBef>
                <a:buFont typeface="Arial" panose="020B0604020202020204" pitchFamily="34" charset="0"/>
                <a:buChar char="•"/>
                <a:defRPr sz="2400">
                  <a:latin typeface="+mn-lt"/>
                  <a:ea typeface="+mn-ea"/>
                </a:defRPr>
              </a:lvl3pPr>
              <a:lvl4pPr marL="1600200" indent="-228600" eaLnBrk="0" hangingPunct="0">
                <a:spcBef>
                  <a:spcPct val="20000"/>
                </a:spcBef>
                <a:buFont typeface="Arial" panose="020B0604020202020204" pitchFamily="34" charset="0"/>
                <a:buChar char="–"/>
                <a:defRPr sz="2000">
                  <a:latin typeface="+mn-lt"/>
                  <a:ea typeface="+mn-ea"/>
                </a:defRPr>
              </a:lvl4pPr>
              <a:lvl5pPr marL="2057400" indent="-228600" eaLnBrk="0" hangingPunct="0">
                <a:spcBef>
                  <a:spcPct val="20000"/>
                </a:spcBef>
                <a:buFont typeface="Arial" panose="020B0604020202020204" pitchFamily="34" charset="0"/>
                <a:buChar char="»"/>
                <a:defRPr sz="2000">
                  <a:latin typeface="+mn-lt"/>
                  <a:ea typeface="+mn-ea"/>
                </a:defRPr>
              </a:lvl5pPr>
              <a:lvl6pPr marL="2514600" indent="-228600">
                <a:spcBef>
                  <a:spcPct val="20000"/>
                </a:spcBef>
                <a:buFont typeface="Arial" panose="020B0604020202020204" pitchFamily="34" charset="0"/>
                <a:buChar char="•"/>
                <a:defRPr sz="2000">
                  <a:latin typeface="+mn-lt"/>
                  <a:ea typeface="+mn-ea"/>
                </a:defRPr>
              </a:lvl6pPr>
              <a:lvl7pPr marL="2971800" indent="-228600">
                <a:spcBef>
                  <a:spcPct val="20000"/>
                </a:spcBef>
                <a:buFont typeface="Arial" panose="020B0604020202020204" pitchFamily="34" charset="0"/>
                <a:buChar char="•"/>
                <a:defRPr sz="2000">
                  <a:latin typeface="+mn-lt"/>
                  <a:ea typeface="+mn-ea"/>
                </a:defRPr>
              </a:lvl7pPr>
              <a:lvl8pPr marL="3429000" indent="-228600">
                <a:spcBef>
                  <a:spcPct val="20000"/>
                </a:spcBef>
                <a:buFont typeface="Arial" panose="020B0604020202020204" pitchFamily="34" charset="0"/>
                <a:buChar char="•"/>
                <a:defRPr sz="2000">
                  <a:latin typeface="+mn-lt"/>
                  <a:ea typeface="+mn-ea"/>
                </a:defRPr>
              </a:lvl8pPr>
              <a:lvl9pPr marL="3886200" indent="-228600">
                <a:spcBef>
                  <a:spcPct val="20000"/>
                </a:spcBef>
                <a:buFont typeface="Arial" panose="020B0604020202020204" pitchFamily="34" charset="0"/>
                <a:buChar char="•"/>
                <a:defRPr sz="2000">
                  <a:latin typeface="+mn-lt"/>
                  <a:ea typeface="+mn-ea"/>
                </a:defRPr>
              </a:lvl9pPr>
            </a:lstStyle>
            <a:p>
              <a:pPr marL="12700" indent="-12700"/>
              <a:r>
                <a:rPr lang="en-US" sz="2400" dirty="0" err="1">
                  <a:latin typeface="Calibri" panose="020F0502020204030204" pitchFamily="34" charset="0"/>
                  <a:cs typeface="Calibri" panose="020F0502020204030204" pitchFamily="34" charset="0"/>
                </a:rPr>
                <a:t>Không</a:t>
              </a:r>
              <a:r>
                <a:rPr lang="en-US" sz="2400" dirty="0">
                  <a:latin typeface="Calibri" panose="020F0502020204030204" pitchFamily="34" charset="0"/>
                  <a:cs typeface="Calibri" panose="020F0502020204030204" pitchFamily="34" charset="0"/>
                </a:rPr>
                <a:t> a </a:t>
              </a:r>
              <a:r>
                <a:rPr lang="en-US" sz="2400" dirty="0" err="1">
                  <a:latin typeface="Calibri" panose="020F0502020204030204" pitchFamily="34" charset="0"/>
                  <a:cs typeface="Calibri" panose="020F0502020204030204" pitchFamily="34" charset="0"/>
                </a:rPr>
                <a:t>dua</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bạn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bè</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xấu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không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làm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những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điều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sai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trái</a:t>
              </a:r>
              <a:r>
                <a:rPr lang="en-US" sz="2400" dirty="0">
                  <a:latin typeface="Calibri" panose="020F0502020204030204" pitchFamily="34" charset="0"/>
                  <a:cs typeface="Calibri" panose="020F0502020204030204" pitchFamily="34" charset="0"/>
                </a:rPr>
                <a:t>.</a:t>
              </a:r>
            </a:p>
          </p:txBody>
        </p:sp>
      </p:grpSp>
      <p:sp>
        <p:nvSpPr>
          <p:cNvPr id="161" name="PA-椭圆 103">
            <a:extLst>
              <a:ext uri="{FF2B5EF4-FFF2-40B4-BE49-F238E27FC236}">
                <a16:creationId xmlns:a16="http://schemas.microsoft.com/office/drawing/2014/main" id="{206E3536-DD22-554F-A4BA-B470222A9A20}"/>
              </a:ext>
            </a:extLst>
          </p:cNvPr>
          <p:cNvSpPr/>
          <p:nvPr>
            <p:custDataLst>
              <p:tags r:id="rId3"/>
            </p:custDataLst>
          </p:nvPr>
        </p:nvSpPr>
        <p:spPr>
          <a:xfrm>
            <a:off x="6530074" y="5644846"/>
            <a:ext cx="862800" cy="862800"/>
          </a:xfrm>
          <a:prstGeom prst="ellips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cxnSp>
        <p:nvCxnSpPr>
          <p:cNvPr id="162" name="PA-直接连接符 150">
            <a:extLst>
              <a:ext uri="{FF2B5EF4-FFF2-40B4-BE49-F238E27FC236}">
                <a16:creationId xmlns:a16="http://schemas.microsoft.com/office/drawing/2014/main" id="{CBC6D6B1-A3FF-2948-8CE4-91D1AE28B751}"/>
              </a:ext>
            </a:extLst>
          </p:cNvPr>
          <p:cNvCxnSpPr>
            <a:cxnSpLocks/>
          </p:cNvCxnSpPr>
          <p:nvPr>
            <p:custDataLst>
              <p:tags r:id="rId4"/>
            </p:custDataLst>
          </p:nvPr>
        </p:nvCxnSpPr>
        <p:spPr>
          <a:xfrm flipH="1">
            <a:off x="6922251" y="5285926"/>
            <a:ext cx="109514" cy="109514"/>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63" name="PA-直接连接符 151">
            <a:extLst>
              <a:ext uri="{FF2B5EF4-FFF2-40B4-BE49-F238E27FC236}">
                <a16:creationId xmlns:a16="http://schemas.microsoft.com/office/drawing/2014/main" id="{FEC1C4E0-AC24-AC4F-9347-A1D1629CDB55}"/>
              </a:ext>
            </a:extLst>
          </p:cNvPr>
          <p:cNvCxnSpPr>
            <a:cxnSpLocks/>
          </p:cNvCxnSpPr>
          <p:nvPr>
            <p:custDataLst>
              <p:tags r:id="rId5"/>
            </p:custDataLst>
          </p:nvPr>
        </p:nvCxnSpPr>
        <p:spPr>
          <a:xfrm flipH="1" flipV="1">
            <a:off x="6829291" y="5286893"/>
            <a:ext cx="109512" cy="109512"/>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167" name="PA-任意多边形 147">
            <a:extLst>
              <a:ext uri="{FF2B5EF4-FFF2-40B4-BE49-F238E27FC236}">
                <a16:creationId xmlns:a16="http://schemas.microsoft.com/office/drawing/2014/main" id="{2E70F53A-7843-904A-B271-400515D2CD4B}"/>
              </a:ext>
            </a:extLst>
          </p:cNvPr>
          <p:cNvSpPr/>
          <p:nvPr>
            <p:custDataLst>
              <p:tags r:id="rId6"/>
            </p:custDataLst>
          </p:nvPr>
        </p:nvSpPr>
        <p:spPr bwMode="auto">
          <a:xfrm>
            <a:off x="6785873" y="5853304"/>
            <a:ext cx="307440" cy="307440"/>
          </a:xfrm>
          <a:custGeom>
            <a:avLst/>
            <a:gdLst>
              <a:gd name="T0" fmla="*/ 322 w 377"/>
              <a:gd name="T1" fmla="*/ 57 h 377"/>
              <a:gd name="T2" fmla="*/ 292 w 377"/>
              <a:gd name="T3" fmla="*/ 33 h 377"/>
              <a:gd name="T4" fmla="*/ 259 w 377"/>
              <a:gd name="T5" fmla="*/ 15 h 377"/>
              <a:gd name="T6" fmla="*/ 225 w 377"/>
              <a:gd name="T7" fmla="*/ 5 h 377"/>
              <a:gd name="T8" fmla="*/ 188 w 377"/>
              <a:gd name="T9" fmla="*/ 0 h 377"/>
              <a:gd name="T10" fmla="*/ 169 w 377"/>
              <a:gd name="T11" fmla="*/ 2 h 377"/>
              <a:gd name="T12" fmla="*/ 133 w 377"/>
              <a:gd name="T13" fmla="*/ 9 h 377"/>
              <a:gd name="T14" fmla="*/ 99 w 377"/>
              <a:gd name="T15" fmla="*/ 23 h 377"/>
              <a:gd name="T16" fmla="*/ 68 w 377"/>
              <a:gd name="T17" fmla="*/ 43 h 377"/>
              <a:gd name="T18" fmla="*/ 55 w 377"/>
              <a:gd name="T19" fmla="*/ 57 h 377"/>
              <a:gd name="T20" fmla="*/ 31 w 377"/>
              <a:gd name="T21" fmla="*/ 85 h 377"/>
              <a:gd name="T22" fmla="*/ 13 w 377"/>
              <a:gd name="T23" fmla="*/ 118 h 377"/>
              <a:gd name="T24" fmla="*/ 3 w 377"/>
              <a:gd name="T25" fmla="*/ 153 h 377"/>
              <a:gd name="T26" fmla="*/ 0 w 377"/>
              <a:gd name="T27" fmla="*/ 189 h 377"/>
              <a:gd name="T28" fmla="*/ 1 w 377"/>
              <a:gd name="T29" fmla="*/ 208 h 377"/>
              <a:gd name="T30" fmla="*/ 9 w 377"/>
              <a:gd name="T31" fmla="*/ 245 h 377"/>
              <a:gd name="T32" fmla="*/ 22 w 377"/>
              <a:gd name="T33" fmla="*/ 279 h 377"/>
              <a:gd name="T34" fmla="*/ 43 w 377"/>
              <a:gd name="T35" fmla="*/ 309 h 377"/>
              <a:gd name="T36" fmla="*/ 68 w 377"/>
              <a:gd name="T37" fmla="*/ 334 h 377"/>
              <a:gd name="T38" fmla="*/ 98 w 377"/>
              <a:gd name="T39" fmla="*/ 355 h 377"/>
              <a:gd name="T40" fmla="*/ 132 w 377"/>
              <a:gd name="T41" fmla="*/ 370 h 377"/>
              <a:gd name="T42" fmla="*/ 169 w 377"/>
              <a:gd name="T43" fmla="*/ 377 h 377"/>
              <a:gd name="T44" fmla="*/ 188 w 377"/>
              <a:gd name="T45" fmla="*/ 377 h 377"/>
              <a:gd name="T46" fmla="*/ 225 w 377"/>
              <a:gd name="T47" fmla="*/ 374 h 377"/>
              <a:gd name="T48" fmla="*/ 261 w 377"/>
              <a:gd name="T49" fmla="*/ 364 h 377"/>
              <a:gd name="T50" fmla="*/ 292 w 377"/>
              <a:gd name="T51" fmla="*/ 346 h 377"/>
              <a:gd name="T52" fmla="*/ 322 w 377"/>
              <a:gd name="T53" fmla="*/ 322 h 377"/>
              <a:gd name="T54" fmla="*/ 334 w 377"/>
              <a:gd name="T55" fmla="*/ 309 h 377"/>
              <a:gd name="T56" fmla="*/ 354 w 377"/>
              <a:gd name="T57" fmla="*/ 278 h 377"/>
              <a:gd name="T58" fmla="*/ 368 w 377"/>
              <a:gd name="T59" fmla="*/ 244 h 377"/>
              <a:gd name="T60" fmla="*/ 375 w 377"/>
              <a:gd name="T61" fmla="*/ 208 h 377"/>
              <a:gd name="T62" fmla="*/ 377 w 377"/>
              <a:gd name="T63" fmla="*/ 189 h 377"/>
              <a:gd name="T64" fmla="*/ 372 w 377"/>
              <a:gd name="T65" fmla="*/ 152 h 377"/>
              <a:gd name="T66" fmla="*/ 362 w 377"/>
              <a:gd name="T67" fmla="*/ 118 h 377"/>
              <a:gd name="T68" fmla="*/ 345 w 377"/>
              <a:gd name="T69" fmla="*/ 85 h 377"/>
              <a:gd name="T70" fmla="*/ 322 w 377"/>
              <a:gd name="T71" fmla="*/ 57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77" h="377">
                <a:moveTo>
                  <a:pt x="322" y="57"/>
                </a:moveTo>
                <a:lnTo>
                  <a:pt x="322" y="57"/>
                </a:lnTo>
                <a:lnTo>
                  <a:pt x="307" y="43"/>
                </a:lnTo>
                <a:lnTo>
                  <a:pt x="292" y="33"/>
                </a:lnTo>
                <a:lnTo>
                  <a:pt x="277" y="23"/>
                </a:lnTo>
                <a:lnTo>
                  <a:pt x="259" y="15"/>
                </a:lnTo>
                <a:lnTo>
                  <a:pt x="243" y="9"/>
                </a:lnTo>
                <a:lnTo>
                  <a:pt x="225" y="5"/>
                </a:lnTo>
                <a:lnTo>
                  <a:pt x="206" y="2"/>
                </a:lnTo>
                <a:lnTo>
                  <a:pt x="188" y="0"/>
                </a:lnTo>
                <a:lnTo>
                  <a:pt x="188" y="0"/>
                </a:lnTo>
                <a:lnTo>
                  <a:pt x="169" y="2"/>
                </a:lnTo>
                <a:lnTo>
                  <a:pt x="151" y="5"/>
                </a:lnTo>
                <a:lnTo>
                  <a:pt x="133" y="9"/>
                </a:lnTo>
                <a:lnTo>
                  <a:pt x="116" y="15"/>
                </a:lnTo>
                <a:lnTo>
                  <a:pt x="99" y="23"/>
                </a:lnTo>
                <a:lnTo>
                  <a:pt x="83" y="33"/>
                </a:lnTo>
                <a:lnTo>
                  <a:pt x="68" y="43"/>
                </a:lnTo>
                <a:lnTo>
                  <a:pt x="55" y="57"/>
                </a:lnTo>
                <a:lnTo>
                  <a:pt x="55" y="57"/>
                </a:lnTo>
                <a:lnTo>
                  <a:pt x="41" y="70"/>
                </a:lnTo>
                <a:lnTo>
                  <a:pt x="31" y="85"/>
                </a:lnTo>
                <a:lnTo>
                  <a:pt x="22" y="101"/>
                </a:lnTo>
                <a:lnTo>
                  <a:pt x="13" y="118"/>
                </a:lnTo>
                <a:lnTo>
                  <a:pt x="7" y="135"/>
                </a:lnTo>
                <a:lnTo>
                  <a:pt x="3" y="153"/>
                </a:lnTo>
                <a:lnTo>
                  <a:pt x="0" y="171"/>
                </a:lnTo>
                <a:lnTo>
                  <a:pt x="0" y="189"/>
                </a:lnTo>
                <a:lnTo>
                  <a:pt x="0" y="189"/>
                </a:lnTo>
                <a:lnTo>
                  <a:pt x="1" y="208"/>
                </a:lnTo>
                <a:lnTo>
                  <a:pt x="3" y="227"/>
                </a:lnTo>
                <a:lnTo>
                  <a:pt x="9" y="245"/>
                </a:lnTo>
                <a:lnTo>
                  <a:pt x="15" y="263"/>
                </a:lnTo>
                <a:lnTo>
                  <a:pt x="22" y="279"/>
                </a:lnTo>
                <a:lnTo>
                  <a:pt x="33" y="294"/>
                </a:lnTo>
                <a:lnTo>
                  <a:pt x="43" y="309"/>
                </a:lnTo>
                <a:lnTo>
                  <a:pt x="55" y="322"/>
                </a:lnTo>
                <a:lnTo>
                  <a:pt x="68" y="334"/>
                </a:lnTo>
                <a:lnTo>
                  <a:pt x="83" y="346"/>
                </a:lnTo>
                <a:lnTo>
                  <a:pt x="98" y="355"/>
                </a:lnTo>
                <a:lnTo>
                  <a:pt x="116" y="362"/>
                </a:lnTo>
                <a:lnTo>
                  <a:pt x="132" y="370"/>
                </a:lnTo>
                <a:lnTo>
                  <a:pt x="150" y="374"/>
                </a:lnTo>
                <a:lnTo>
                  <a:pt x="169" y="377"/>
                </a:lnTo>
                <a:lnTo>
                  <a:pt x="188" y="377"/>
                </a:lnTo>
                <a:lnTo>
                  <a:pt x="188" y="377"/>
                </a:lnTo>
                <a:lnTo>
                  <a:pt x="208" y="377"/>
                </a:lnTo>
                <a:lnTo>
                  <a:pt x="225" y="374"/>
                </a:lnTo>
                <a:lnTo>
                  <a:pt x="243" y="370"/>
                </a:lnTo>
                <a:lnTo>
                  <a:pt x="261" y="364"/>
                </a:lnTo>
                <a:lnTo>
                  <a:pt x="277" y="355"/>
                </a:lnTo>
                <a:lnTo>
                  <a:pt x="292" y="346"/>
                </a:lnTo>
                <a:lnTo>
                  <a:pt x="308" y="334"/>
                </a:lnTo>
                <a:lnTo>
                  <a:pt x="322" y="322"/>
                </a:lnTo>
                <a:lnTo>
                  <a:pt x="322" y="322"/>
                </a:lnTo>
                <a:lnTo>
                  <a:pt x="334" y="309"/>
                </a:lnTo>
                <a:lnTo>
                  <a:pt x="345" y="294"/>
                </a:lnTo>
                <a:lnTo>
                  <a:pt x="354" y="278"/>
                </a:lnTo>
                <a:lnTo>
                  <a:pt x="362" y="261"/>
                </a:lnTo>
                <a:lnTo>
                  <a:pt x="368" y="244"/>
                </a:lnTo>
                <a:lnTo>
                  <a:pt x="372" y="226"/>
                </a:lnTo>
                <a:lnTo>
                  <a:pt x="375" y="208"/>
                </a:lnTo>
                <a:lnTo>
                  <a:pt x="377" y="189"/>
                </a:lnTo>
                <a:lnTo>
                  <a:pt x="377" y="189"/>
                </a:lnTo>
                <a:lnTo>
                  <a:pt x="375" y="171"/>
                </a:lnTo>
                <a:lnTo>
                  <a:pt x="372" y="152"/>
                </a:lnTo>
                <a:lnTo>
                  <a:pt x="368" y="134"/>
                </a:lnTo>
                <a:lnTo>
                  <a:pt x="362" y="118"/>
                </a:lnTo>
                <a:lnTo>
                  <a:pt x="354" y="101"/>
                </a:lnTo>
                <a:lnTo>
                  <a:pt x="345" y="85"/>
                </a:lnTo>
                <a:lnTo>
                  <a:pt x="334" y="70"/>
                </a:lnTo>
                <a:lnTo>
                  <a:pt x="322" y="57"/>
                </a:lnTo>
                <a:lnTo>
                  <a:pt x="322" y="57"/>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168" name="PA-任意多边形 150">
            <a:extLst>
              <a:ext uri="{FF2B5EF4-FFF2-40B4-BE49-F238E27FC236}">
                <a16:creationId xmlns:a16="http://schemas.microsoft.com/office/drawing/2014/main" id="{54D3260B-F22E-8B4E-94A3-3CEE6AD19084}"/>
              </a:ext>
            </a:extLst>
          </p:cNvPr>
          <p:cNvSpPr/>
          <p:nvPr>
            <p:custDataLst>
              <p:tags r:id="rId7"/>
            </p:custDataLst>
          </p:nvPr>
        </p:nvSpPr>
        <p:spPr bwMode="auto">
          <a:xfrm>
            <a:off x="7043568" y="6110999"/>
            <a:ext cx="182670" cy="182670"/>
          </a:xfrm>
          <a:custGeom>
            <a:avLst/>
            <a:gdLst>
              <a:gd name="T0" fmla="*/ 224 w 224"/>
              <a:gd name="T1" fmla="*/ 171 h 224"/>
              <a:gd name="T2" fmla="*/ 169 w 224"/>
              <a:gd name="T3" fmla="*/ 224 h 224"/>
              <a:gd name="T4" fmla="*/ 0 w 224"/>
              <a:gd name="T5" fmla="*/ 55 h 224"/>
              <a:gd name="T6" fmla="*/ 53 w 224"/>
              <a:gd name="T7" fmla="*/ 0 h 224"/>
              <a:gd name="T8" fmla="*/ 224 w 224"/>
              <a:gd name="T9" fmla="*/ 171 h 224"/>
            </a:gdLst>
            <a:ahLst/>
            <a:cxnLst>
              <a:cxn ang="0">
                <a:pos x="T0" y="T1"/>
              </a:cxn>
              <a:cxn ang="0">
                <a:pos x="T2" y="T3"/>
              </a:cxn>
              <a:cxn ang="0">
                <a:pos x="T4" y="T5"/>
              </a:cxn>
              <a:cxn ang="0">
                <a:pos x="T6" y="T7"/>
              </a:cxn>
              <a:cxn ang="0">
                <a:pos x="T8" y="T9"/>
              </a:cxn>
            </a:cxnLst>
            <a:rect l="0" t="0" r="r" b="b"/>
            <a:pathLst>
              <a:path w="224" h="224">
                <a:moveTo>
                  <a:pt x="224" y="171"/>
                </a:moveTo>
                <a:lnTo>
                  <a:pt x="169" y="224"/>
                </a:lnTo>
                <a:lnTo>
                  <a:pt x="0" y="55"/>
                </a:lnTo>
                <a:lnTo>
                  <a:pt x="53" y="0"/>
                </a:lnTo>
                <a:lnTo>
                  <a:pt x="224" y="171"/>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800">
              <a:solidFill>
                <a:schemeClr val="bg1">
                  <a:lumMod val="65000"/>
                </a:schemeClr>
              </a:solidFill>
              <a:ea typeface="思源黑体 Medium" panose="020B0600000000000000" pitchFamily="34" charset="-122"/>
              <a:cs typeface="+mn-ea"/>
              <a:sym typeface="思源黑体 Medium" panose="020B0600000000000000" pitchFamily="34" charset="-122"/>
            </a:endParaRPr>
          </a:p>
        </p:txBody>
      </p:sp>
      <p:sp>
        <p:nvSpPr>
          <p:cNvPr id="3" name="Rectangle 2">
            <a:extLst>
              <a:ext uri="{FF2B5EF4-FFF2-40B4-BE49-F238E27FC236}">
                <a16:creationId xmlns:a16="http://schemas.microsoft.com/office/drawing/2014/main" id="{DB7ACAC0-835A-AC4B-A180-AF9E3B784D49}"/>
              </a:ext>
            </a:extLst>
          </p:cNvPr>
          <p:cNvSpPr/>
          <p:nvPr/>
        </p:nvSpPr>
        <p:spPr>
          <a:xfrm>
            <a:off x="7648673" y="5753080"/>
            <a:ext cx="3776249" cy="830997"/>
          </a:xfrm>
          <a:prstGeom prst="rect">
            <a:avLst/>
          </a:prstGeom>
        </p:spPr>
        <p:txBody>
          <a:bodyPr wrap="square">
            <a:spAutoFit/>
          </a:bodyPr>
          <a:lstStyle/>
          <a:p>
            <a:r>
              <a:rPr lang="en-US" sz="2400"/>
              <a:t>Cải thiện, xóa bỏ tính rụt rè, tự ti, dựa dẫm, ba phải.</a:t>
            </a:r>
          </a:p>
        </p:txBody>
      </p:sp>
      <p:sp>
        <p:nvSpPr>
          <p:cNvPr id="4" name="Rectangle 3">
            <a:extLst>
              <a:ext uri="{FF2B5EF4-FFF2-40B4-BE49-F238E27FC236}">
                <a16:creationId xmlns:a16="http://schemas.microsoft.com/office/drawing/2014/main" id="{EDB84F33-0DED-6E4F-95CF-FFDC7D739B2F}"/>
              </a:ext>
            </a:extLst>
          </p:cNvPr>
          <p:cNvSpPr/>
          <p:nvPr/>
        </p:nvSpPr>
        <p:spPr>
          <a:xfrm>
            <a:off x="613651" y="1110497"/>
            <a:ext cx="1084217" cy="4668698"/>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VN" sz="3600" b="1">
                <a:solidFill>
                  <a:schemeClr val="bg1">
                    <a:lumMod val="50000"/>
                  </a:schemeClr>
                </a:solidFill>
                <a:latin typeface="Calibri Light" panose="020F0302020204030204" pitchFamily="34" charset="0"/>
                <a:cs typeface="Calibri Light" panose="020F0302020204030204" pitchFamily="34" charset="0"/>
              </a:rPr>
              <a:t>CÁCH RÈN LUYỆN</a:t>
            </a:r>
          </a:p>
        </p:txBody>
      </p:sp>
    </p:spTree>
    <p:custDataLst>
      <p:tags r:id="rId1"/>
    </p:custDataLst>
    <p:extLst>
      <p:ext uri="{BB962C8B-B14F-4D97-AF65-F5344CB8AC3E}">
        <p14:creationId xmlns:p14="http://schemas.microsoft.com/office/powerpoint/2010/main" val="28383243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up)">
                                      <p:cBhvr>
                                        <p:cTn id="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67E12258-5D8B-49AB-982D-C8C3A5140285}"/>
              </a:ext>
            </a:extLst>
          </p:cNvPr>
          <p:cNvSpPr/>
          <p:nvPr/>
        </p:nvSpPr>
        <p:spPr>
          <a:xfrm>
            <a:off x="0" y="0"/>
            <a:ext cx="12192000" cy="6858000"/>
          </a:xfrm>
          <a:prstGeom prst="rect">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矩形 4">
            <a:extLst>
              <a:ext uri="{FF2B5EF4-FFF2-40B4-BE49-F238E27FC236}">
                <a16:creationId xmlns:a16="http://schemas.microsoft.com/office/drawing/2014/main" id="{FC3D96D8-5DB3-456A-80DD-B8BC6E98C973}"/>
              </a:ext>
            </a:extLst>
          </p:cNvPr>
          <p:cNvSpPr/>
          <p:nvPr/>
        </p:nvSpPr>
        <p:spPr>
          <a:xfrm>
            <a:off x="1383323" y="1131277"/>
            <a:ext cx="9425353" cy="45954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椭圆 5">
            <a:extLst>
              <a:ext uri="{FF2B5EF4-FFF2-40B4-BE49-F238E27FC236}">
                <a16:creationId xmlns:a16="http://schemas.microsoft.com/office/drawing/2014/main" id="{E446B277-8379-4F16-ADDB-53DAA4E11B6C}"/>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椭圆 6">
            <a:extLst>
              <a:ext uri="{FF2B5EF4-FFF2-40B4-BE49-F238E27FC236}">
                <a16:creationId xmlns:a16="http://schemas.microsoft.com/office/drawing/2014/main" id="{C26E9D5A-F42D-4B48-B561-285B31800984}"/>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椭圆 7">
            <a:extLst>
              <a:ext uri="{FF2B5EF4-FFF2-40B4-BE49-F238E27FC236}">
                <a16:creationId xmlns:a16="http://schemas.microsoft.com/office/drawing/2014/main" id="{999A122B-A91D-4D9E-8FA2-E7C55C861283}"/>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椭圆 8">
            <a:extLst>
              <a:ext uri="{FF2B5EF4-FFF2-40B4-BE49-F238E27FC236}">
                <a16:creationId xmlns:a16="http://schemas.microsoft.com/office/drawing/2014/main" id="{E3D7AFE4-7044-42F8-BB68-85B04089D042}"/>
              </a:ext>
            </a:extLst>
          </p:cNvPr>
          <p:cNvSpPr/>
          <p:nvPr/>
        </p:nvSpPr>
        <p:spPr>
          <a:xfrm>
            <a:off x="2108759" y="1894744"/>
            <a:ext cx="731226" cy="73122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椭圆 9">
            <a:extLst>
              <a:ext uri="{FF2B5EF4-FFF2-40B4-BE49-F238E27FC236}">
                <a16:creationId xmlns:a16="http://schemas.microsoft.com/office/drawing/2014/main" id="{11520369-0C66-4B7B-A84B-568401C8B0C1}"/>
              </a:ext>
            </a:extLst>
          </p:cNvPr>
          <p:cNvSpPr/>
          <p:nvPr/>
        </p:nvSpPr>
        <p:spPr>
          <a:xfrm>
            <a:off x="546800" y="3755781"/>
            <a:ext cx="347296" cy="34729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椭圆 10">
            <a:extLst>
              <a:ext uri="{FF2B5EF4-FFF2-40B4-BE49-F238E27FC236}">
                <a16:creationId xmlns:a16="http://schemas.microsoft.com/office/drawing/2014/main" id="{4F491E46-B921-4D3C-A9CA-BF96FF197D11}"/>
              </a:ext>
            </a:extLst>
          </p:cNvPr>
          <p:cNvSpPr/>
          <p:nvPr/>
        </p:nvSpPr>
        <p:spPr>
          <a:xfrm>
            <a:off x="8579720" y="957629"/>
            <a:ext cx="347296" cy="347296"/>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椭圆 11">
            <a:extLst>
              <a:ext uri="{FF2B5EF4-FFF2-40B4-BE49-F238E27FC236}">
                <a16:creationId xmlns:a16="http://schemas.microsoft.com/office/drawing/2014/main" id="{46A5ED56-659A-437A-ABF7-A18CFFB582E5}"/>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13" name="组合 12">
            <a:extLst>
              <a:ext uri="{FF2B5EF4-FFF2-40B4-BE49-F238E27FC236}">
                <a16:creationId xmlns:a16="http://schemas.microsoft.com/office/drawing/2014/main" id="{70432BE6-2F65-4079-8080-DE57B2F4794E}"/>
              </a:ext>
            </a:extLst>
          </p:cNvPr>
          <p:cNvGrpSpPr/>
          <p:nvPr/>
        </p:nvGrpSpPr>
        <p:grpSpPr>
          <a:xfrm>
            <a:off x="5587999" y="6098930"/>
            <a:ext cx="1016000" cy="152400"/>
            <a:chOff x="-2407920" y="-1463040"/>
            <a:chExt cx="1828800" cy="274320"/>
          </a:xfrm>
          <a:solidFill>
            <a:srgbClr val="ECD9CA"/>
          </a:solidFill>
        </p:grpSpPr>
        <p:sp>
          <p:nvSpPr>
            <p:cNvPr id="14" name="椭圆 13">
              <a:extLst>
                <a:ext uri="{FF2B5EF4-FFF2-40B4-BE49-F238E27FC236}">
                  <a16:creationId xmlns:a16="http://schemas.microsoft.com/office/drawing/2014/main" id="{FEDCE25D-38D7-4917-A6CD-C49BD71D3807}"/>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椭圆 14">
              <a:extLst>
                <a:ext uri="{FF2B5EF4-FFF2-40B4-BE49-F238E27FC236}">
                  <a16:creationId xmlns:a16="http://schemas.microsoft.com/office/drawing/2014/main" id="{BE93F5B1-3C8B-4B28-846A-EE30C7898EBC}"/>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6" name="椭圆 15">
              <a:extLst>
                <a:ext uri="{FF2B5EF4-FFF2-40B4-BE49-F238E27FC236}">
                  <a16:creationId xmlns:a16="http://schemas.microsoft.com/office/drawing/2014/main" id="{64CC17B1-4782-4EEE-8D28-26FC05542E9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7" name="椭圆 16">
              <a:extLst>
                <a:ext uri="{FF2B5EF4-FFF2-40B4-BE49-F238E27FC236}">
                  <a16:creationId xmlns:a16="http://schemas.microsoft.com/office/drawing/2014/main" id="{771C1EC9-0100-47A7-9539-5792FA1FBCEE}"/>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9" name="文本框 18">
            <a:extLst>
              <a:ext uri="{FF2B5EF4-FFF2-40B4-BE49-F238E27FC236}">
                <a16:creationId xmlns:a16="http://schemas.microsoft.com/office/drawing/2014/main" id="{27875051-DCE5-4C82-BCA8-CEFC3FC71FAC}"/>
              </a:ext>
            </a:extLst>
          </p:cNvPr>
          <p:cNvSpPr txBox="1"/>
          <p:nvPr/>
        </p:nvSpPr>
        <p:spPr>
          <a:xfrm>
            <a:off x="3565049" y="2726971"/>
            <a:ext cx="5061900" cy="1200329"/>
          </a:xfrm>
          <a:prstGeom prst="rect">
            <a:avLst/>
          </a:prstGeom>
          <a:noFill/>
        </p:spPr>
        <p:txBody>
          <a:bodyPr wrap="square" rtlCol="0">
            <a:spAutoFit/>
          </a:bodyPr>
          <a:lstStyle/>
          <a:p>
            <a:pPr algn="dist"/>
            <a:r>
              <a:rPr lang="en-US" altLang="zh-CN" sz="7200" b="1" dirty="0">
                <a:solidFill>
                  <a:schemeClr val="tx1">
                    <a:lumMod val="75000"/>
                    <a:lumOff val="25000"/>
                  </a:schemeClr>
                </a:solidFill>
                <a:latin typeface="Calibri Light" panose="020F0302020204030204" pitchFamily="34" charset="0"/>
                <a:ea typeface="思源黑体" panose="020B0500000000000000" pitchFamily="34" charset="-122"/>
                <a:cs typeface="Calibri Light" panose="020F0302020204030204" pitchFamily="34" charset="0"/>
                <a:sym typeface="思源黑体" panose="020B0500000000000000" pitchFamily="34" charset="-122"/>
              </a:rPr>
              <a:t>LUYỆN TẬP</a:t>
            </a:r>
            <a:endParaRPr lang="zh-CN" altLang="en-US" sz="7200" b="1" dirty="0">
              <a:solidFill>
                <a:schemeClr val="tx1">
                  <a:lumMod val="75000"/>
                  <a:lumOff val="25000"/>
                </a:schemeClr>
              </a:solidFill>
              <a:latin typeface="Calibri Light" panose="020F0302020204030204" pitchFamily="34" charset="0"/>
              <a:ea typeface="思源黑体" panose="020B0500000000000000" pitchFamily="34" charset="-122"/>
              <a:cs typeface="Calibri Light" panose="020F0302020204030204" pitchFamily="34" charset="0"/>
              <a:sym typeface="思源黑体" panose="020B0500000000000000" pitchFamily="34" charset="-122"/>
            </a:endParaRPr>
          </a:p>
        </p:txBody>
      </p:sp>
      <p:cxnSp>
        <p:nvCxnSpPr>
          <p:cNvPr id="20" name="直接连接符 19">
            <a:extLst>
              <a:ext uri="{FF2B5EF4-FFF2-40B4-BE49-F238E27FC236}">
                <a16:creationId xmlns:a16="http://schemas.microsoft.com/office/drawing/2014/main" id="{BFF704E9-93FA-49AE-A535-50256194389C}"/>
              </a:ext>
            </a:extLst>
          </p:cNvPr>
          <p:cNvCxnSpPr>
            <a:cxnSpLocks/>
          </p:cNvCxnSpPr>
          <p:nvPr/>
        </p:nvCxnSpPr>
        <p:spPr>
          <a:xfrm>
            <a:off x="3874098" y="2450120"/>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iṩļïḓè">
            <a:extLst>
              <a:ext uri="{FF2B5EF4-FFF2-40B4-BE49-F238E27FC236}">
                <a16:creationId xmlns:a16="http://schemas.microsoft.com/office/drawing/2014/main" id="{9599E744-4F4F-455A-A581-DBA9D46C8FC7}"/>
              </a:ext>
            </a:extLst>
          </p:cNvPr>
          <p:cNvSpPr txBox="1"/>
          <p:nvPr/>
        </p:nvSpPr>
        <p:spPr bwMode="auto">
          <a:xfrm>
            <a:off x="5123122" y="2185890"/>
            <a:ext cx="1948009"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latin typeface="思源黑体" panose="020B0500000000000000" pitchFamily="34" charset="-122"/>
                <a:ea typeface="思源黑体" panose="020B0500000000000000" pitchFamily="34" charset="-122"/>
                <a:sym typeface="思源黑体" panose="020B0500000000000000" pitchFamily="34" charset="-122"/>
              </a:rPr>
              <a:t>GDCD 7</a:t>
            </a:r>
          </a:p>
        </p:txBody>
      </p:sp>
      <p:cxnSp>
        <p:nvCxnSpPr>
          <p:cNvPr id="22" name="直接连接符 21">
            <a:extLst>
              <a:ext uri="{FF2B5EF4-FFF2-40B4-BE49-F238E27FC236}">
                <a16:creationId xmlns:a16="http://schemas.microsoft.com/office/drawing/2014/main" id="{596CA7CA-158C-4BD3-89B7-80AB76B5015D}"/>
              </a:ext>
            </a:extLst>
          </p:cNvPr>
          <p:cNvCxnSpPr>
            <a:cxnSpLocks/>
          </p:cNvCxnSpPr>
          <p:nvPr/>
        </p:nvCxnSpPr>
        <p:spPr>
          <a:xfrm>
            <a:off x="7071131" y="2438802"/>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46941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par>
                                <p:cTn id="17" presetID="10"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D200D0-69EA-8943-928A-5B2A627A1767}"/>
              </a:ext>
            </a:extLst>
          </p:cNvPr>
          <p:cNvGraphicFramePr>
            <a:graphicFrameLocks noGrp="1"/>
          </p:cNvGraphicFramePr>
          <p:nvPr>
            <p:extLst>
              <p:ext uri="{D42A27DB-BD31-4B8C-83A1-F6EECF244321}">
                <p14:modId xmlns:p14="http://schemas.microsoft.com/office/powerpoint/2010/main" val="714206091"/>
              </p:ext>
            </p:extLst>
          </p:nvPr>
        </p:nvGraphicFramePr>
        <p:xfrm>
          <a:off x="1997669" y="2138755"/>
          <a:ext cx="8196662" cy="3636893"/>
        </p:xfrm>
        <a:graphic>
          <a:graphicData uri="http://schemas.openxmlformats.org/drawingml/2006/table">
            <a:tbl>
              <a:tblPr firstRow="1" firstCol="1" bandRow="1">
                <a:tableStyleId>{5C22544A-7EE6-4342-B048-85BDC9FD1C3A}</a:tableStyleId>
              </a:tblPr>
              <a:tblGrid>
                <a:gridCol w="2730374">
                  <a:extLst>
                    <a:ext uri="{9D8B030D-6E8A-4147-A177-3AD203B41FA5}">
                      <a16:colId xmlns:a16="http://schemas.microsoft.com/office/drawing/2014/main" val="20000"/>
                    </a:ext>
                  </a:extLst>
                </a:gridCol>
                <a:gridCol w="2733144">
                  <a:extLst>
                    <a:ext uri="{9D8B030D-6E8A-4147-A177-3AD203B41FA5}">
                      <a16:colId xmlns:a16="http://schemas.microsoft.com/office/drawing/2014/main" val="20001"/>
                    </a:ext>
                  </a:extLst>
                </a:gridCol>
                <a:gridCol w="2733144">
                  <a:extLst>
                    <a:ext uri="{9D8B030D-6E8A-4147-A177-3AD203B41FA5}">
                      <a16:colId xmlns:a16="http://schemas.microsoft.com/office/drawing/2014/main" val="20002"/>
                    </a:ext>
                  </a:extLst>
                </a:gridCol>
              </a:tblGrid>
              <a:tr h="1070472">
                <a:tc>
                  <a:txBody>
                    <a:bodyPr/>
                    <a:lstStyle/>
                    <a:p>
                      <a:pPr marL="0" marR="0" algn="ctr">
                        <a:lnSpc>
                          <a:spcPct val="150000"/>
                        </a:lnSpc>
                        <a:spcBef>
                          <a:spcPts val="0"/>
                        </a:spcBef>
                        <a:spcAft>
                          <a:spcPts val="0"/>
                        </a:spcAft>
                        <a:tabLst>
                          <a:tab pos="3829050" algn="l"/>
                        </a:tabLst>
                      </a:pPr>
                      <a:r>
                        <a:rPr lang="en-US" sz="2000" dirty="0">
                          <a:solidFill>
                            <a:schemeClr val="bg2"/>
                          </a:solidFill>
                          <a:effectLst/>
                          <a:latin typeface="Calibri" panose="020F0502020204030204" pitchFamily="34" charset="0"/>
                          <a:cs typeface="Calibri" panose="020F0502020204030204" pitchFamily="34" charset="0"/>
                        </a:rPr>
                        <a:t> </a:t>
                      </a:r>
                      <a:endParaRPr lang="en-US" sz="2400" dirty="0">
                        <a:solidFill>
                          <a:schemeClr val="bg2"/>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algn="ctr">
                        <a:lnSpc>
                          <a:spcPct val="150000"/>
                        </a:lnSpc>
                        <a:spcBef>
                          <a:spcPts val="0"/>
                        </a:spcBef>
                        <a:spcAft>
                          <a:spcPts val="0"/>
                        </a:spcAft>
                        <a:tabLst>
                          <a:tab pos="3829050" algn="l"/>
                        </a:tabLst>
                      </a:pPr>
                      <a:r>
                        <a:rPr lang="en-US" sz="2000" dirty="0" err="1">
                          <a:solidFill>
                            <a:schemeClr val="accent4">
                              <a:lumMod val="10000"/>
                            </a:schemeClr>
                          </a:solidFill>
                          <a:effectLst/>
                          <a:latin typeface="Calibri" panose="020F0502020204030204" pitchFamily="34" charset="0"/>
                          <a:cs typeface="Calibri" panose="020F0502020204030204" pitchFamily="34" charset="0"/>
                        </a:rPr>
                        <a:t>TỰ TIN</a:t>
                      </a:r>
                      <a:endParaRPr lang="en-US" sz="2400" dirty="0">
                        <a:solidFill>
                          <a:schemeClr val="accent4">
                            <a:lumMod val="10000"/>
                          </a:schemeClr>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algn="ctr">
                        <a:lnSpc>
                          <a:spcPct val="150000"/>
                        </a:lnSpc>
                        <a:spcBef>
                          <a:spcPts val="0"/>
                        </a:spcBef>
                        <a:spcAft>
                          <a:spcPts val="0"/>
                        </a:spcAft>
                        <a:tabLst>
                          <a:tab pos="3829050" algn="l"/>
                        </a:tabLst>
                      </a:pPr>
                      <a:r>
                        <a:rPr lang="en-US" sz="2000" dirty="0" err="1">
                          <a:solidFill>
                            <a:schemeClr val="accent4">
                              <a:lumMod val="10000"/>
                            </a:schemeClr>
                          </a:solidFill>
                          <a:effectLst/>
                          <a:latin typeface="Calibri" panose="020F0502020204030204" pitchFamily="34" charset="0"/>
                          <a:cs typeface="Calibri" panose="020F0502020204030204" pitchFamily="34" charset="0"/>
                        </a:rPr>
                        <a:t>KHÔNG</a:t>
                      </a:r>
                      <a:r>
                        <a:rPr lang="en-US" sz="2000" dirty="0">
                          <a:solidFill>
                            <a:schemeClr val="accent4">
                              <a:lumMod val="10000"/>
                            </a:schemeClr>
                          </a:solidFill>
                          <a:effectLst/>
                          <a:latin typeface="Calibri" panose="020F0502020204030204" pitchFamily="34" charset="0"/>
                          <a:cs typeface="Calibri" panose="020F0502020204030204" pitchFamily="34" charset="0"/>
                        </a:rPr>
                        <a:t> </a:t>
                      </a:r>
                      <a:r>
                        <a:rPr lang="en-US" sz="2000" dirty="0" err="1">
                          <a:solidFill>
                            <a:schemeClr val="accent4">
                              <a:lumMod val="10000"/>
                            </a:schemeClr>
                          </a:solidFill>
                          <a:effectLst/>
                          <a:latin typeface="Calibri" panose="020F0502020204030204" pitchFamily="34" charset="0"/>
                          <a:cs typeface="Calibri" panose="020F0502020204030204" pitchFamily="34" charset="0"/>
                        </a:rPr>
                        <a:t>TỰ TIN</a:t>
                      </a:r>
                      <a:endParaRPr lang="en-US" sz="2400" dirty="0">
                        <a:solidFill>
                          <a:schemeClr val="accent4">
                            <a:lumMod val="10000"/>
                          </a:schemeClr>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913333">
                <a:tc>
                  <a:txBody>
                    <a:bodyPr/>
                    <a:lstStyle/>
                    <a:p>
                      <a:pPr marL="0" marR="0" algn="ctr">
                        <a:lnSpc>
                          <a:spcPct val="150000"/>
                        </a:lnSpc>
                        <a:spcBef>
                          <a:spcPts val="0"/>
                        </a:spcBef>
                        <a:spcAft>
                          <a:spcPts val="0"/>
                        </a:spcAft>
                        <a:tabLst>
                          <a:tab pos="3829050" algn="l"/>
                        </a:tabLst>
                      </a:pPr>
                      <a:r>
                        <a:rPr lang="en-US" sz="2000">
                          <a:solidFill>
                            <a:schemeClr val="accent4">
                              <a:lumMod val="10000"/>
                            </a:schemeClr>
                          </a:solidFill>
                          <a:effectLst/>
                          <a:latin typeface="Calibri" panose="020F0502020204030204" pitchFamily="34" charset="0"/>
                          <a:cs typeface="Calibri" panose="020F0502020204030204" pitchFamily="34" charset="0"/>
                        </a:rPr>
                        <a:t>GIA ĐÌNH</a:t>
                      </a:r>
                      <a:endParaRPr lang="en-US" sz="2400">
                        <a:solidFill>
                          <a:schemeClr val="accent4">
                            <a:lumMod val="10000"/>
                          </a:schemeClr>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50000"/>
                        </a:lnSpc>
                        <a:spcBef>
                          <a:spcPts val="0"/>
                        </a:spcBef>
                        <a:spcAft>
                          <a:spcPts val="0"/>
                        </a:spcAft>
                        <a:tabLst>
                          <a:tab pos="3829050" algn="l"/>
                        </a:tabLst>
                      </a:pPr>
                      <a:r>
                        <a:rPr lang="en-US" sz="2000" dirty="0">
                          <a:solidFill>
                            <a:schemeClr val="bg2"/>
                          </a:solidFill>
                          <a:effectLst/>
                          <a:latin typeface="Calibri" panose="020F0502020204030204" pitchFamily="34" charset="0"/>
                          <a:cs typeface="Calibri" panose="020F0502020204030204" pitchFamily="34" charset="0"/>
                        </a:rPr>
                        <a:t> </a:t>
                      </a:r>
                      <a:endParaRPr lang="en-US" sz="2400" dirty="0">
                        <a:solidFill>
                          <a:schemeClr val="bg2"/>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50000"/>
                        </a:lnSpc>
                        <a:spcBef>
                          <a:spcPts val="0"/>
                        </a:spcBef>
                        <a:spcAft>
                          <a:spcPts val="0"/>
                        </a:spcAft>
                        <a:tabLst>
                          <a:tab pos="3829050" algn="l"/>
                        </a:tabLst>
                      </a:pPr>
                      <a:r>
                        <a:rPr lang="en-US" sz="2000" dirty="0">
                          <a:solidFill>
                            <a:schemeClr val="bg2"/>
                          </a:solidFill>
                          <a:effectLst/>
                          <a:latin typeface="Calibri" panose="020F0502020204030204" pitchFamily="34" charset="0"/>
                          <a:cs typeface="Calibri" panose="020F0502020204030204" pitchFamily="34" charset="0"/>
                        </a:rPr>
                        <a:t> </a:t>
                      </a:r>
                      <a:endParaRPr lang="en-US" sz="2400" dirty="0">
                        <a:solidFill>
                          <a:schemeClr val="bg2"/>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913333">
                <a:tc>
                  <a:txBody>
                    <a:bodyPr/>
                    <a:lstStyle/>
                    <a:p>
                      <a:pPr marL="0" marR="0" algn="ctr">
                        <a:lnSpc>
                          <a:spcPct val="150000"/>
                        </a:lnSpc>
                        <a:spcBef>
                          <a:spcPts val="0"/>
                        </a:spcBef>
                        <a:spcAft>
                          <a:spcPts val="0"/>
                        </a:spcAft>
                        <a:tabLst>
                          <a:tab pos="3829050" algn="l"/>
                        </a:tabLst>
                      </a:pPr>
                      <a:r>
                        <a:rPr lang="en-US" sz="2000">
                          <a:solidFill>
                            <a:schemeClr val="accent4">
                              <a:lumMod val="10000"/>
                            </a:schemeClr>
                          </a:solidFill>
                          <a:effectLst/>
                          <a:latin typeface="Calibri" panose="020F0502020204030204" pitchFamily="34" charset="0"/>
                          <a:cs typeface="Calibri" panose="020F0502020204030204" pitchFamily="34" charset="0"/>
                        </a:rPr>
                        <a:t>TRƯỜNG LỚP</a:t>
                      </a:r>
                      <a:endParaRPr lang="en-US" sz="2400">
                        <a:solidFill>
                          <a:schemeClr val="accent4">
                            <a:lumMod val="10000"/>
                          </a:schemeClr>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50000"/>
                        </a:lnSpc>
                        <a:spcBef>
                          <a:spcPts val="0"/>
                        </a:spcBef>
                        <a:spcAft>
                          <a:spcPts val="0"/>
                        </a:spcAft>
                        <a:tabLst>
                          <a:tab pos="3829050" algn="l"/>
                        </a:tabLst>
                      </a:pPr>
                      <a:r>
                        <a:rPr lang="en-US" sz="2000" dirty="0">
                          <a:solidFill>
                            <a:schemeClr val="bg2"/>
                          </a:solidFill>
                          <a:effectLst/>
                          <a:latin typeface="Calibri" panose="020F0502020204030204" pitchFamily="34" charset="0"/>
                          <a:cs typeface="Calibri" panose="020F0502020204030204" pitchFamily="34" charset="0"/>
                        </a:rPr>
                        <a:t> </a:t>
                      </a:r>
                      <a:endParaRPr lang="en-US" sz="2400" dirty="0">
                        <a:solidFill>
                          <a:schemeClr val="bg2"/>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50000"/>
                        </a:lnSpc>
                        <a:spcBef>
                          <a:spcPts val="0"/>
                        </a:spcBef>
                        <a:spcAft>
                          <a:spcPts val="0"/>
                        </a:spcAft>
                        <a:tabLst>
                          <a:tab pos="3829050" algn="l"/>
                        </a:tabLst>
                      </a:pPr>
                      <a:r>
                        <a:rPr lang="en-US" sz="2000" dirty="0">
                          <a:solidFill>
                            <a:schemeClr val="bg2"/>
                          </a:solidFill>
                          <a:effectLst/>
                          <a:latin typeface="Calibri" panose="020F0502020204030204" pitchFamily="34" charset="0"/>
                          <a:cs typeface="Calibri" panose="020F0502020204030204" pitchFamily="34" charset="0"/>
                        </a:rPr>
                        <a:t> </a:t>
                      </a:r>
                      <a:endParaRPr lang="en-US" sz="2400" dirty="0">
                        <a:solidFill>
                          <a:schemeClr val="bg2"/>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2"/>
                  </a:ext>
                </a:extLst>
              </a:tr>
              <a:tr h="739755">
                <a:tc>
                  <a:txBody>
                    <a:bodyPr/>
                    <a:lstStyle/>
                    <a:p>
                      <a:pPr marL="0" marR="0" algn="ctr">
                        <a:lnSpc>
                          <a:spcPct val="150000"/>
                        </a:lnSpc>
                        <a:spcBef>
                          <a:spcPts val="0"/>
                        </a:spcBef>
                        <a:spcAft>
                          <a:spcPts val="0"/>
                        </a:spcAft>
                        <a:tabLst>
                          <a:tab pos="3829050" algn="l"/>
                        </a:tabLst>
                      </a:pPr>
                      <a:r>
                        <a:rPr lang="en-US" sz="2000">
                          <a:solidFill>
                            <a:schemeClr val="accent4">
                              <a:lumMod val="10000"/>
                            </a:schemeClr>
                          </a:solidFill>
                          <a:effectLst/>
                          <a:latin typeface="Calibri" panose="020F0502020204030204" pitchFamily="34" charset="0"/>
                          <a:cs typeface="Calibri" panose="020F0502020204030204" pitchFamily="34" charset="0"/>
                        </a:rPr>
                        <a:t>XÃ HỘI</a:t>
                      </a:r>
                      <a:endParaRPr lang="en-US" sz="2400">
                        <a:solidFill>
                          <a:schemeClr val="accent4">
                            <a:lumMod val="10000"/>
                          </a:schemeClr>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50000"/>
                        </a:lnSpc>
                        <a:spcBef>
                          <a:spcPts val="0"/>
                        </a:spcBef>
                        <a:spcAft>
                          <a:spcPts val="0"/>
                        </a:spcAft>
                        <a:tabLst>
                          <a:tab pos="3829050" algn="l"/>
                        </a:tabLst>
                      </a:pPr>
                      <a:r>
                        <a:rPr lang="en-US" sz="2000" dirty="0">
                          <a:solidFill>
                            <a:schemeClr val="bg2"/>
                          </a:solidFill>
                          <a:effectLst/>
                          <a:latin typeface="Calibri" panose="020F0502020204030204" pitchFamily="34" charset="0"/>
                          <a:cs typeface="Calibri" panose="020F0502020204030204" pitchFamily="34" charset="0"/>
                        </a:rPr>
                        <a:t> </a:t>
                      </a:r>
                      <a:endParaRPr lang="en-US" sz="2400" dirty="0">
                        <a:solidFill>
                          <a:schemeClr val="bg2"/>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50000"/>
                        </a:lnSpc>
                        <a:spcBef>
                          <a:spcPts val="0"/>
                        </a:spcBef>
                        <a:spcAft>
                          <a:spcPts val="0"/>
                        </a:spcAft>
                        <a:tabLst>
                          <a:tab pos="3829050" algn="l"/>
                        </a:tabLst>
                      </a:pPr>
                      <a:r>
                        <a:rPr lang="en-US" sz="2000" dirty="0">
                          <a:solidFill>
                            <a:schemeClr val="bg2"/>
                          </a:solidFill>
                          <a:effectLst/>
                          <a:latin typeface="Calibri" panose="020F0502020204030204" pitchFamily="34" charset="0"/>
                          <a:cs typeface="Calibri" panose="020F0502020204030204" pitchFamily="34" charset="0"/>
                        </a:rPr>
                        <a:t> </a:t>
                      </a:r>
                      <a:endParaRPr lang="en-US" sz="2400" dirty="0">
                        <a:solidFill>
                          <a:schemeClr val="bg2"/>
                        </a:solidFill>
                        <a:effectLst/>
                        <a:latin typeface="Calibri" panose="020F0502020204030204" pitchFamily="34" charset="0"/>
                        <a:ea typeface="Calibri"/>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3"/>
                  </a:ext>
                </a:extLst>
              </a:tr>
            </a:tbl>
          </a:graphicData>
        </a:graphic>
      </p:graphicFrame>
      <p:sp>
        <p:nvSpPr>
          <p:cNvPr id="4" name="Rectangle 3">
            <a:extLst>
              <a:ext uri="{FF2B5EF4-FFF2-40B4-BE49-F238E27FC236}">
                <a16:creationId xmlns:a16="http://schemas.microsoft.com/office/drawing/2014/main" id="{6C61E9FF-4924-2F44-AADB-DEBE57FBC369}"/>
              </a:ext>
            </a:extLst>
          </p:cNvPr>
          <p:cNvSpPr/>
          <p:nvPr/>
        </p:nvSpPr>
        <p:spPr>
          <a:xfrm>
            <a:off x="2892115" y="979807"/>
            <a:ext cx="640777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vi-VN" sz="3600" dirty="0" err="1">
                <a:latin typeface="Calibri" panose="020F0502020204030204" pitchFamily="34" charset="0"/>
                <a:cs typeface="Calibri" panose="020F0502020204030204" pitchFamily="34" charset="0"/>
              </a:rPr>
              <a:t>T</a:t>
            </a:r>
            <a:r>
              <a:rPr lang="en-US" sz="3600" dirty="0" err="1">
                <a:latin typeface="Calibri" panose="020F0502020204030204" pitchFamily="34" charset="0"/>
                <a:cs typeface="Calibri" panose="020F0502020204030204" pitchFamily="34" charset="0"/>
              </a:rPr>
              <a:t>rò</a:t>
            </a:r>
            <a:r>
              <a:rPr lang="en-US" sz="3600" dirty="0">
                <a:latin typeface="Calibri" panose="020F0502020204030204" pitchFamily="34" charset="0"/>
                <a:cs typeface="Calibri" panose="020F0502020204030204" pitchFamily="34" charset="0"/>
              </a:rPr>
              <a:t> </a:t>
            </a:r>
            <a:r>
              <a:rPr lang="en-US" sz="3600" dirty="0" err="1">
                <a:latin typeface="Calibri" panose="020F0502020204030204" pitchFamily="34" charset="0"/>
                <a:cs typeface="Calibri" panose="020F0502020204030204" pitchFamily="34" charset="0"/>
              </a:rPr>
              <a:t>chơi</a:t>
            </a:r>
            <a:r>
              <a:rPr lang="en-US" sz="3600" dirty="0">
                <a:latin typeface="Calibri" panose="020F0502020204030204" pitchFamily="34" charset="0"/>
                <a:cs typeface="Calibri" panose="020F0502020204030204" pitchFamily="34" charset="0"/>
              </a:rPr>
              <a:t>: “</a:t>
            </a:r>
            <a:r>
              <a:rPr lang="en-US" sz="3600" dirty="0" err="1">
                <a:latin typeface="Calibri" panose="020F0502020204030204" pitchFamily="34" charset="0"/>
                <a:cs typeface="Calibri" panose="020F0502020204030204" pitchFamily="34" charset="0"/>
              </a:rPr>
              <a:t>nhanh</a:t>
            </a:r>
            <a:r>
              <a:rPr lang="en-US" sz="3600" dirty="0">
                <a:latin typeface="Calibri" panose="020F0502020204030204" pitchFamily="34" charset="0"/>
                <a:cs typeface="Calibri" panose="020F0502020204030204" pitchFamily="34" charset="0"/>
              </a:rPr>
              <a:t> </a:t>
            </a:r>
            <a:r>
              <a:rPr lang="en-US" sz="3600" dirty="0" err="1">
                <a:latin typeface="Calibri" panose="020F0502020204030204" pitchFamily="34" charset="0"/>
                <a:cs typeface="Calibri" panose="020F0502020204030204" pitchFamily="34" charset="0"/>
              </a:rPr>
              <a:t>tay</a:t>
            </a:r>
            <a:r>
              <a:rPr lang="en-US" sz="3600" dirty="0">
                <a:latin typeface="Calibri" panose="020F0502020204030204" pitchFamily="34" charset="0"/>
                <a:cs typeface="Calibri" panose="020F0502020204030204" pitchFamily="34" charset="0"/>
              </a:rPr>
              <a:t> </a:t>
            </a:r>
            <a:r>
              <a:rPr lang="en-US" sz="3600" dirty="0" err="1">
                <a:latin typeface="Calibri" panose="020F0502020204030204" pitchFamily="34" charset="0"/>
                <a:cs typeface="Calibri" panose="020F0502020204030204" pitchFamily="34" charset="0"/>
              </a:rPr>
              <a:t>nhanh</a:t>
            </a:r>
            <a:r>
              <a:rPr lang="en-US" sz="3600" dirty="0">
                <a:latin typeface="Calibri" panose="020F0502020204030204" pitchFamily="34" charset="0"/>
                <a:cs typeface="Calibri" panose="020F0502020204030204" pitchFamily="34" charset="0"/>
              </a:rPr>
              <a:t> </a:t>
            </a:r>
            <a:r>
              <a:rPr lang="en-US" sz="3600" dirty="0" err="1">
                <a:latin typeface="Calibri" panose="020F0502020204030204" pitchFamily="34" charset="0"/>
                <a:cs typeface="Calibri" panose="020F0502020204030204" pitchFamily="34" charset="0"/>
              </a:rPr>
              <a:t>mắt</a:t>
            </a:r>
            <a:r>
              <a:rPr lang="en-US" sz="36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7726800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矩形 42">
            <a:extLst>
              <a:ext uri="{FF2B5EF4-FFF2-40B4-BE49-F238E27FC236}">
                <a16:creationId xmlns:a16="http://schemas.microsoft.com/office/drawing/2014/main" id="{15D2DB0F-21A1-4FFF-9405-575F5D7867D4}"/>
              </a:ext>
            </a:extLst>
          </p:cNvPr>
          <p:cNvSpPr/>
          <p:nvPr/>
        </p:nvSpPr>
        <p:spPr>
          <a:xfrm>
            <a:off x="0" y="0"/>
            <a:ext cx="12192000" cy="6858000"/>
          </a:xfrm>
          <a:prstGeom prst="rect">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4" name="矩形 43">
            <a:extLst>
              <a:ext uri="{FF2B5EF4-FFF2-40B4-BE49-F238E27FC236}">
                <a16:creationId xmlns:a16="http://schemas.microsoft.com/office/drawing/2014/main" id="{1BF9F0DF-EFDC-44A5-AA7F-7DB4052A538B}"/>
              </a:ext>
            </a:extLst>
          </p:cNvPr>
          <p:cNvSpPr/>
          <p:nvPr/>
        </p:nvSpPr>
        <p:spPr>
          <a:xfrm>
            <a:off x="1383323" y="1131277"/>
            <a:ext cx="9425353" cy="45954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5" name="椭圆 44">
            <a:extLst>
              <a:ext uri="{FF2B5EF4-FFF2-40B4-BE49-F238E27FC236}">
                <a16:creationId xmlns:a16="http://schemas.microsoft.com/office/drawing/2014/main" id="{82DCA1B4-6156-4D3C-BBE6-5AF0D5D65F1D}"/>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6" name="椭圆 45">
            <a:extLst>
              <a:ext uri="{FF2B5EF4-FFF2-40B4-BE49-F238E27FC236}">
                <a16:creationId xmlns:a16="http://schemas.microsoft.com/office/drawing/2014/main" id="{7A4541B5-2C03-4C7D-8E22-ADC9128A638C}"/>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7" name="椭圆 46">
            <a:extLst>
              <a:ext uri="{FF2B5EF4-FFF2-40B4-BE49-F238E27FC236}">
                <a16:creationId xmlns:a16="http://schemas.microsoft.com/office/drawing/2014/main" id="{B099D1AD-F475-428F-8953-1744C745DBCC}"/>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8" name="椭圆 47">
            <a:extLst>
              <a:ext uri="{FF2B5EF4-FFF2-40B4-BE49-F238E27FC236}">
                <a16:creationId xmlns:a16="http://schemas.microsoft.com/office/drawing/2014/main" id="{C9033ED5-9B1E-438A-A066-41476D8921FA}"/>
              </a:ext>
            </a:extLst>
          </p:cNvPr>
          <p:cNvSpPr/>
          <p:nvPr/>
        </p:nvSpPr>
        <p:spPr>
          <a:xfrm>
            <a:off x="2108759" y="1894744"/>
            <a:ext cx="731226" cy="73122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9" name="椭圆 48">
            <a:extLst>
              <a:ext uri="{FF2B5EF4-FFF2-40B4-BE49-F238E27FC236}">
                <a16:creationId xmlns:a16="http://schemas.microsoft.com/office/drawing/2014/main" id="{BCBFCD8C-50E3-4A33-A11A-B0B65E7579BC}"/>
              </a:ext>
            </a:extLst>
          </p:cNvPr>
          <p:cNvSpPr/>
          <p:nvPr/>
        </p:nvSpPr>
        <p:spPr>
          <a:xfrm>
            <a:off x="546800" y="3755781"/>
            <a:ext cx="347296" cy="34729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0" name="椭圆 49">
            <a:extLst>
              <a:ext uri="{FF2B5EF4-FFF2-40B4-BE49-F238E27FC236}">
                <a16:creationId xmlns:a16="http://schemas.microsoft.com/office/drawing/2014/main" id="{7D2F5940-7B95-43AE-8B76-DBAF44E956B9}"/>
              </a:ext>
            </a:extLst>
          </p:cNvPr>
          <p:cNvSpPr/>
          <p:nvPr/>
        </p:nvSpPr>
        <p:spPr>
          <a:xfrm>
            <a:off x="8579720" y="957629"/>
            <a:ext cx="347296" cy="347296"/>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1" name="椭圆 50">
            <a:extLst>
              <a:ext uri="{FF2B5EF4-FFF2-40B4-BE49-F238E27FC236}">
                <a16:creationId xmlns:a16="http://schemas.microsoft.com/office/drawing/2014/main" id="{72B39E8A-4DF3-44AE-AECC-3BCA3FCC8A31}"/>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52" name="组合 51">
            <a:extLst>
              <a:ext uri="{FF2B5EF4-FFF2-40B4-BE49-F238E27FC236}">
                <a16:creationId xmlns:a16="http://schemas.microsoft.com/office/drawing/2014/main" id="{537D5408-1AAD-44C0-B6C8-EBC508C7ABC0}"/>
              </a:ext>
            </a:extLst>
          </p:cNvPr>
          <p:cNvGrpSpPr/>
          <p:nvPr/>
        </p:nvGrpSpPr>
        <p:grpSpPr>
          <a:xfrm>
            <a:off x="5587999" y="6098930"/>
            <a:ext cx="1016000" cy="152400"/>
            <a:chOff x="-2407920" y="-1463040"/>
            <a:chExt cx="1828800" cy="274320"/>
          </a:xfrm>
          <a:solidFill>
            <a:srgbClr val="ECD9CA"/>
          </a:solidFill>
        </p:grpSpPr>
        <p:sp>
          <p:nvSpPr>
            <p:cNvPr id="53" name="椭圆 52">
              <a:extLst>
                <a:ext uri="{FF2B5EF4-FFF2-40B4-BE49-F238E27FC236}">
                  <a16:creationId xmlns:a16="http://schemas.microsoft.com/office/drawing/2014/main" id="{73CD0FEA-90C1-4572-B64E-312558711440}"/>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4" name="椭圆 53">
              <a:extLst>
                <a:ext uri="{FF2B5EF4-FFF2-40B4-BE49-F238E27FC236}">
                  <a16:creationId xmlns:a16="http://schemas.microsoft.com/office/drawing/2014/main" id="{3CD86496-D373-4129-9384-D6946E510C27}"/>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5" name="椭圆 54">
              <a:extLst>
                <a:ext uri="{FF2B5EF4-FFF2-40B4-BE49-F238E27FC236}">
                  <a16:creationId xmlns:a16="http://schemas.microsoft.com/office/drawing/2014/main" id="{43F5DFC9-C193-4858-A71B-D84B8D493B70}"/>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6" name="椭圆 55">
              <a:extLst>
                <a:ext uri="{FF2B5EF4-FFF2-40B4-BE49-F238E27FC236}">
                  <a16:creationId xmlns:a16="http://schemas.microsoft.com/office/drawing/2014/main" id="{588B6C59-9EED-450C-88C2-EA373B134B4D}"/>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57" name="文本框 56">
            <a:extLst>
              <a:ext uri="{FF2B5EF4-FFF2-40B4-BE49-F238E27FC236}">
                <a16:creationId xmlns:a16="http://schemas.microsoft.com/office/drawing/2014/main" id="{EC73EBF7-5226-48FC-90A3-37E5EE69E657}"/>
              </a:ext>
            </a:extLst>
          </p:cNvPr>
          <p:cNvSpPr txBox="1"/>
          <p:nvPr/>
        </p:nvSpPr>
        <p:spPr>
          <a:xfrm>
            <a:off x="3565049" y="2726971"/>
            <a:ext cx="5061900" cy="1323439"/>
          </a:xfrm>
          <a:prstGeom prst="rect">
            <a:avLst/>
          </a:prstGeom>
          <a:noFill/>
        </p:spPr>
        <p:txBody>
          <a:bodyPr wrap="square" rtlCol="0">
            <a:spAutoFit/>
          </a:bodyPr>
          <a:lstStyle/>
          <a:p>
            <a:pPr algn="dist"/>
            <a:r>
              <a:rPr lang="en-US" altLang="zh-CN" sz="80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THANKS</a:t>
            </a:r>
            <a:endParaRPr lang="zh-CN" altLang="en-US" sz="80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58" name="直接连接符 57">
            <a:extLst>
              <a:ext uri="{FF2B5EF4-FFF2-40B4-BE49-F238E27FC236}">
                <a16:creationId xmlns:a16="http://schemas.microsoft.com/office/drawing/2014/main" id="{B12DEE9C-7FBB-41DA-A567-E6787A3E64DF}"/>
              </a:ext>
            </a:extLst>
          </p:cNvPr>
          <p:cNvCxnSpPr>
            <a:cxnSpLocks/>
          </p:cNvCxnSpPr>
          <p:nvPr/>
        </p:nvCxnSpPr>
        <p:spPr>
          <a:xfrm>
            <a:off x="3874098" y="2450120"/>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9" name="iṩļïḓè">
            <a:extLst>
              <a:ext uri="{FF2B5EF4-FFF2-40B4-BE49-F238E27FC236}">
                <a16:creationId xmlns:a16="http://schemas.microsoft.com/office/drawing/2014/main" id="{81B8A5E5-0C70-4FCA-94A1-99AD4520DF0E}"/>
              </a:ext>
            </a:extLst>
          </p:cNvPr>
          <p:cNvSpPr txBox="1"/>
          <p:nvPr/>
        </p:nvSpPr>
        <p:spPr bwMode="auto">
          <a:xfrm>
            <a:off x="5123122" y="2185890"/>
            <a:ext cx="1948009"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latin typeface="思源黑体" panose="020B0500000000000000" pitchFamily="34" charset="-122"/>
                <a:ea typeface="思源黑体" panose="020B0500000000000000" pitchFamily="34" charset="-122"/>
                <a:sym typeface="思源黑体" panose="020B0500000000000000" pitchFamily="34" charset="-122"/>
              </a:rPr>
              <a:t>GDCD 7 </a:t>
            </a:r>
          </a:p>
        </p:txBody>
      </p:sp>
      <p:cxnSp>
        <p:nvCxnSpPr>
          <p:cNvPr id="60" name="直接连接符 59">
            <a:extLst>
              <a:ext uri="{FF2B5EF4-FFF2-40B4-BE49-F238E27FC236}">
                <a16:creationId xmlns:a16="http://schemas.microsoft.com/office/drawing/2014/main" id="{79274FA6-DDA8-40EC-9E00-D8EA67AC263F}"/>
              </a:ext>
            </a:extLst>
          </p:cNvPr>
          <p:cNvCxnSpPr>
            <a:cxnSpLocks/>
          </p:cNvCxnSpPr>
          <p:nvPr/>
        </p:nvCxnSpPr>
        <p:spPr>
          <a:xfrm>
            <a:off x="7071131" y="2438802"/>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9294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wipe(left)">
                                      <p:cBhvr>
                                        <p:cTn id="12" dur="500"/>
                                        <p:tgtEl>
                                          <p:spTgt spid="57"/>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anim calcmode="lin" valueType="num">
                                      <p:cBhvr additive="base">
                                        <p:cTn id="15" dur="500" fill="hold"/>
                                        <p:tgtEl>
                                          <p:spTgt spid="59"/>
                                        </p:tgtEl>
                                        <p:attrNameLst>
                                          <p:attrName>ppt_x</p:attrName>
                                        </p:attrNameLst>
                                      </p:cBhvr>
                                      <p:tavLst>
                                        <p:tav tm="0">
                                          <p:val>
                                            <p:strVal val="#ppt_x"/>
                                          </p:val>
                                        </p:tav>
                                        <p:tav tm="100000">
                                          <p:val>
                                            <p:strVal val="#ppt_x"/>
                                          </p:val>
                                        </p:tav>
                                      </p:tavLst>
                                    </p:anim>
                                    <p:anim calcmode="lin" valueType="num">
                                      <p:cBhvr additive="base">
                                        <p:cTn id="16" dur="500" fill="hold"/>
                                        <p:tgtEl>
                                          <p:spTgt spid="59"/>
                                        </p:tgtEl>
                                        <p:attrNameLst>
                                          <p:attrName>ppt_y</p:attrName>
                                        </p:attrNameLst>
                                      </p:cBhvr>
                                      <p:tavLst>
                                        <p:tav tm="0">
                                          <p:val>
                                            <p:strVal val="1+#ppt_h/2"/>
                                          </p:val>
                                        </p:tav>
                                        <p:tav tm="100000">
                                          <p:val>
                                            <p:strVal val="#ppt_y"/>
                                          </p:val>
                                        </p:tav>
                                      </p:tavLst>
                                    </p:anim>
                                  </p:childTnLst>
                                </p:cTn>
                              </p:par>
                              <p:par>
                                <p:cTn id="17" presetID="10" presetClass="entr" presetSubtype="0" fill="hold" nodeType="withEffect">
                                  <p:stCondLst>
                                    <p:cond delay="0"/>
                                  </p:stCondLst>
                                  <p:childTnLst>
                                    <p:set>
                                      <p:cBhvr>
                                        <p:cTn id="18" dur="1" fill="hold">
                                          <p:stCondLst>
                                            <p:cond delay="0"/>
                                          </p:stCondLst>
                                        </p:cTn>
                                        <p:tgtEl>
                                          <p:spTgt spid="60"/>
                                        </p:tgtEl>
                                        <p:attrNameLst>
                                          <p:attrName>style.visibility</p:attrName>
                                        </p:attrNameLst>
                                      </p:cBhvr>
                                      <p:to>
                                        <p:strVal val="visible"/>
                                      </p:to>
                                    </p:set>
                                    <p:animEffect transition="in" filter="fade">
                                      <p:cBhvr>
                                        <p:cTn id="19"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67E12258-5D8B-49AB-982D-C8C3A5140285}"/>
              </a:ext>
            </a:extLst>
          </p:cNvPr>
          <p:cNvSpPr/>
          <p:nvPr/>
        </p:nvSpPr>
        <p:spPr>
          <a:xfrm>
            <a:off x="0" y="0"/>
            <a:ext cx="12192000" cy="6858000"/>
          </a:xfrm>
          <a:prstGeom prst="rect">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矩形 4">
            <a:extLst>
              <a:ext uri="{FF2B5EF4-FFF2-40B4-BE49-F238E27FC236}">
                <a16:creationId xmlns:a16="http://schemas.microsoft.com/office/drawing/2014/main" id="{FC3D96D8-5DB3-456A-80DD-B8BC6E98C973}"/>
              </a:ext>
            </a:extLst>
          </p:cNvPr>
          <p:cNvSpPr/>
          <p:nvPr/>
        </p:nvSpPr>
        <p:spPr>
          <a:xfrm>
            <a:off x="1383323" y="1131277"/>
            <a:ext cx="9425353" cy="45954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椭圆 5">
            <a:extLst>
              <a:ext uri="{FF2B5EF4-FFF2-40B4-BE49-F238E27FC236}">
                <a16:creationId xmlns:a16="http://schemas.microsoft.com/office/drawing/2014/main" id="{E446B277-8379-4F16-ADDB-53DAA4E11B6C}"/>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椭圆 6">
            <a:extLst>
              <a:ext uri="{FF2B5EF4-FFF2-40B4-BE49-F238E27FC236}">
                <a16:creationId xmlns:a16="http://schemas.microsoft.com/office/drawing/2014/main" id="{C26E9D5A-F42D-4B48-B561-285B31800984}"/>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椭圆 7">
            <a:extLst>
              <a:ext uri="{FF2B5EF4-FFF2-40B4-BE49-F238E27FC236}">
                <a16:creationId xmlns:a16="http://schemas.microsoft.com/office/drawing/2014/main" id="{999A122B-A91D-4D9E-8FA2-E7C55C861283}"/>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椭圆 8">
            <a:extLst>
              <a:ext uri="{FF2B5EF4-FFF2-40B4-BE49-F238E27FC236}">
                <a16:creationId xmlns:a16="http://schemas.microsoft.com/office/drawing/2014/main" id="{E3D7AFE4-7044-42F8-BB68-85B04089D042}"/>
              </a:ext>
            </a:extLst>
          </p:cNvPr>
          <p:cNvSpPr/>
          <p:nvPr/>
        </p:nvSpPr>
        <p:spPr>
          <a:xfrm>
            <a:off x="2108759" y="1894744"/>
            <a:ext cx="731226" cy="73122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椭圆 9">
            <a:extLst>
              <a:ext uri="{FF2B5EF4-FFF2-40B4-BE49-F238E27FC236}">
                <a16:creationId xmlns:a16="http://schemas.microsoft.com/office/drawing/2014/main" id="{11520369-0C66-4B7B-A84B-568401C8B0C1}"/>
              </a:ext>
            </a:extLst>
          </p:cNvPr>
          <p:cNvSpPr/>
          <p:nvPr/>
        </p:nvSpPr>
        <p:spPr>
          <a:xfrm>
            <a:off x="546800" y="3755781"/>
            <a:ext cx="347296" cy="34729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椭圆 10">
            <a:extLst>
              <a:ext uri="{FF2B5EF4-FFF2-40B4-BE49-F238E27FC236}">
                <a16:creationId xmlns:a16="http://schemas.microsoft.com/office/drawing/2014/main" id="{4F491E46-B921-4D3C-A9CA-BF96FF197D11}"/>
              </a:ext>
            </a:extLst>
          </p:cNvPr>
          <p:cNvSpPr/>
          <p:nvPr/>
        </p:nvSpPr>
        <p:spPr>
          <a:xfrm>
            <a:off x="8579720" y="957629"/>
            <a:ext cx="347296" cy="347296"/>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椭圆 11">
            <a:extLst>
              <a:ext uri="{FF2B5EF4-FFF2-40B4-BE49-F238E27FC236}">
                <a16:creationId xmlns:a16="http://schemas.microsoft.com/office/drawing/2014/main" id="{46A5ED56-659A-437A-ABF7-A18CFFB582E5}"/>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13" name="组合 12">
            <a:extLst>
              <a:ext uri="{FF2B5EF4-FFF2-40B4-BE49-F238E27FC236}">
                <a16:creationId xmlns:a16="http://schemas.microsoft.com/office/drawing/2014/main" id="{70432BE6-2F65-4079-8080-DE57B2F4794E}"/>
              </a:ext>
            </a:extLst>
          </p:cNvPr>
          <p:cNvGrpSpPr/>
          <p:nvPr/>
        </p:nvGrpSpPr>
        <p:grpSpPr>
          <a:xfrm>
            <a:off x="5587999" y="6098930"/>
            <a:ext cx="1016000" cy="152400"/>
            <a:chOff x="-2407920" y="-1463040"/>
            <a:chExt cx="1828800" cy="274320"/>
          </a:xfrm>
          <a:solidFill>
            <a:srgbClr val="ECD9CA"/>
          </a:solidFill>
        </p:grpSpPr>
        <p:sp>
          <p:nvSpPr>
            <p:cNvPr id="14" name="椭圆 13">
              <a:extLst>
                <a:ext uri="{FF2B5EF4-FFF2-40B4-BE49-F238E27FC236}">
                  <a16:creationId xmlns:a16="http://schemas.microsoft.com/office/drawing/2014/main" id="{FEDCE25D-38D7-4917-A6CD-C49BD71D3807}"/>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椭圆 14">
              <a:extLst>
                <a:ext uri="{FF2B5EF4-FFF2-40B4-BE49-F238E27FC236}">
                  <a16:creationId xmlns:a16="http://schemas.microsoft.com/office/drawing/2014/main" id="{BE93F5B1-3C8B-4B28-846A-EE30C7898EBC}"/>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6" name="椭圆 15">
              <a:extLst>
                <a:ext uri="{FF2B5EF4-FFF2-40B4-BE49-F238E27FC236}">
                  <a16:creationId xmlns:a16="http://schemas.microsoft.com/office/drawing/2014/main" id="{64CC17B1-4782-4EEE-8D28-26FC05542E9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7" name="椭圆 16">
              <a:extLst>
                <a:ext uri="{FF2B5EF4-FFF2-40B4-BE49-F238E27FC236}">
                  <a16:creationId xmlns:a16="http://schemas.microsoft.com/office/drawing/2014/main" id="{771C1EC9-0100-47A7-9539-5792FA1FBCEE}"/>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cxnSp>
        <p:nvCxnSpPr>
          <p:cNvPr id="20" name="直接连接符 19">
            <a:extLst>
              <a:ext uri="{FF2B5EF4-FFF2-40B4-BE49-F238E27FC236}">
                <a16:creationId xmlns:a16="http://schemas.microsoft.com/office/drawing/2014/main" id="{BFF704E9-93FA-49AE-A535-50256194389C}"/>
              </a:ext>
            </a:extLst>
          </p:cNvPr>
          <p:cNvCxnSpPr>
            <a:cxnSpLocks/>
          </p:cNvCxnSpPr>
          <p:nvPr/>
        </p:nvCxnSpPr>
        <p:spPr>
          <a:xfrm>
            <a:off x="3874098" y="2450120"/>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iṩļïḓè">
            <a:extLst>
              <a:ext uri="{FF2B5EF4-FFF2-40B4-BE49-F238E27FC236}">
                <a16:creationId xmlns:a16="http://schemas.microsoft.com/office/drawing/2014/main" id="{9599E744-4F4F-455A-A581-DBA9D46C8FC7}"/>
              </a:ext>
            </a:extLst>
          </p:cNvPr>
          <p:cNvSpPr txBox="1"/>
          <p:nvPr/>
        </p:nvSpPr>
        <p:spPr bwMode="auto">
          <a:xfrm>
            <a:off x="5123122" y="2185890"/>
            <a:ext cx="1948009"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latin typeface="思源黑体" panose="020B0500000000000000" pitchFamily="34" charset="-122"/>
                <a:ea typeface="思源黑体" panose="020B0500000000000000" pitchFamily="34" charset="-122"/>
                <a:sym typeface="思源黑体" panose="020B0500000000000000" pitchFamily="34" charset="-122"/>
              </a:rPr>
              <a:t>GDCD 7</a:t>
            </a:r>
          </a:p>
        </p:txBody>
      </p:sp>
      <p:cxnSp>
        <p:nvCxnSpPr>
          <p:cNvPr id="22" name="直接连接符 21">
            <a:extLst>
              <a:ext uri="{FF2B5EF4-FFF2-40B4-BE49-F238E27FC236}">
                <a16:creationId xmlns:a16="http://schemas.microsoft.com/office/drawing/2014/main" id="{596CA7CA-158C-4BD3-89B7-80AB76B5015D}"/>
              </a:ext>
            </a:extLst>
          </p:cNvPr>
          <p:cNvCxnSpPr>
            <a:cxnSpLocks/>
          </p:cNvCxnSpPr>
          <p:nvPr/>
        </p:nvCxnSpPr>
        <p:spPr>
          <a:xfrm>
            <a:off x="7071131" y="2438802"/>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CC1DF9DA-EB60-45E0-A31F-652B49956945}"/>
              </a:ext>
            </a:extLst>
          </p:cNvPr>
          <p:cNvSpPr txBox="1"/>
          <p:nvPr/>
        </p:nvSpPr>
        <p:spPr>
          <a:xfrm>
            <a:off x="3170161" y="3006024"/>
            <a:ext cx="6139542" cy="954107"/>
          </a:xfrm>
          <a:prstGeom prst="rect">
            <a:avLst/>
          </a:prstGeom>
          <a:noFill/>
          <a:ln>
            <a:noFill/>
          </a:ln>
        </p:spPr>
        <p:txBody>
          <a:bodyPr wrap="square" rtlCol="0">
            <a:spAutoFit/>
          </a:bodyPr>
          <a:lstStyle/>
          <a:p>
            <a:pPr algn="ctr"/>
            <a:r>
              <a:rPr lang="en-US" sz="2800" b="1"/>
              <a:t>TRUYỆN ĐỌC: </a:t>
            </a:r>
          </a:p>
          <a:p>
            <a:pPr algn="ctr"/>
            <a:r>
              <a:rPr lang="en-US" sz="2800" b="1"/>
              <a:t>Trịnh Hải Hà và chuyến du học Sin-ga-po</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4966040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 calcmode="lin" valueType="num">
                                      <p:cBhvr additive="base">
                                        <p:cTn id="10" dur="500" fill="hold"/>
                                        <p:tgtEl>
                                          <p:spTgt spid="21"/>
                                        </p:tgtEl>
                                        <p:attrNameLst>
                                          <p:attrName>ppt_x</p:attrName>
                                        </p:attrNameLst>
                                      </p:cBhvr>
                                      <p:tavLst>
                                        <p:tav tm="0">
                                          <p:val>
                                            <p:strVal val="#ppt_x"/>
                                          </p:val>
                                        </p:tav>
                                        <p:tav tm="100000">
                                          <p:val>
                                            <p:strVal val="#ppt_x"/>
                                          </p:val>
                                        </p:tav>
                                      </p:tavLst>
                                    </p:anim>
                                    <p:anim calcmode="lin" valueType="num">
                                      <p:cBhvr additive="base">
                                        <p:cTn id="11" dur="500" fill="hold"/>
                                        <p:tgtEl>
                                          <p:spTgt spid="21"/>
                                        </p:tgtEl>
                                        <p:attrNameLst>
                                          <p:attrName>ppt_y</p:attrName>
                                        </p:attrNameLst>
                                      </p:cBhvr>
                                      <p:tavLst>
                                        <p:tav tm="0">
                                          <p:val>
                                            <p:strVal val="1+#ppt_h/2"/>
                                          </p:val>
                                        </p:tav>
                                        <p:tav tm="100000">
                                          <p:val>
                                            <p:strVal val="#ppt_y"/>
                                          </p:val>
                                        </p:tav>
                                      </p:tavLst>
                                    </p:anim>
                                  </p:childTnLst>
                                </p:cTn>
                              </p:par>
                              <p:par>
                                <p:cTn id="12" presetID="10" presetClass="entr" presetSubtype="0" fill="hold"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500"/>
                                        <p:tgtEl>
                                          <p:spTgt spid="2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17"/>
          <p:cNvSpPr/>
          <p:nvPr/>
        </p:nvSpPr>
        <p:spPr>
          <a:xfrm>
            <a:off x="-296799" y="3894349"/>
            <a:ext cx="12785633" cy="2092367"/>
          </a:xfrm>
          <a:custGeom>
            <a:avLst/>
            <a:gdLst/>
            <a:ahLst/>
            <a:cxnLst/>
            <a:rect l="l" t="t" r="r" b="b"/>
            <a:pathLst>
              <a:path w="383569" h="62771" extrusionOk="0">
                <a:moveTo>
                  <a:pt x="0" y="138"/>
                </a:moveTo>
                <a:cubicBezTo>
                  <a:pt x="6712" y="1268"/>
                  <a:pt x="25229" y="-3498"/>
                  <a:pt x="40271" y="6916"/>
                </a:cubicBezTo>
                <a:cubicBezTo>
                  <a:pt x="55313" y="17330"/>
                  <a:pt x="73703" y="59698"/>
                  <a:pt x="90250" y="62622"/>
                </a:cubicBezTo>
                <a:cubicBezTo>
                  <a:pt x="106797" y="65546"/>
                  <a:pt x="122630" y="24574"/>
                  <a:pt x="139552" y="24460"/>
                </a:cubicBezTo>
                <a:cubicBezTo>
                  <a:pt x="156475" y="24346"/>
                  <a:pt x="174308" y="62007"/>
                  <a:pt x="191785" y="61940"/>
                </a:cubicBezTo>
                <a:cubicBezTo>
                  <a:pt x="209262" y="61874"/>
                  <a:pt x="227514" y="23947"/>
                  <a:pt x="244416" y="24061"/>
                </a:cubicBezTo>
                <a:cubicBezTo>
                  <a:pt x="261318" y="24175"/>
                  <a:pt x="276319" y="63951"/>
                  <a:pt x="293198" y="62622"/>
                </a:cubicBezTo>
                <a:cubicBezTo>
                  <a:pt x="310077" y="61293"/>
                  <a:pt x="330629" y="24973"/>
                  <a:pt x="345691" y="16087"/>
                </a:cubicBezTo>
                <a:cubicBezTo>
                  <a:pt x="360753" y="7202"/>
                  <a:pt x="377256" y="10439"/>
                  <a:pt x="383569" y="9309"/>
                </a:cubicBezTo>
              </a:path>
            </a:pathLst>
          </a:custGeom>
          <a:noFill/>
          <a:ln w="152400" cap="rnd" cmpd="sng">
            <a:solidFill>
              <a:srgbClr val="EFEFEF"/>
            </a:solidFill>
            <a:prstDash val="solid"/>
            <a:round/>
            <a:headEnd type="none" w="med" len="med"/>
            <a:tailEnd type="none" w="med" len="med"/>
          </a:ln>
        </p:spPr>
      </p:sp>
      <p:sp>
        <p:nvSpPr>
          <p:cNvPr id="226" name="Google Shape;226;p17"/>
          <p:cNvSpPr/>
          <p:nvPr/>
        </p:nvSpPr>
        <p:spPr>
          <a:xfrm>
            <a:off x="-305466" y="3894349"/>
            <a:ext cx="12785633" cy="2092367"/>
          </a:xfrm>
          <a:custGeom>
            <a:avLst/>
            <a:gdLst/>
            <a:ahLst/>
            <a:cxnLst/>
            <a:rect l="l" t="t" r="r" b="b"/>
            <a:pathLst>
              <a:path w="383569" h="62771" extrusionOk="0">
                <a:moveTo>
                  <a:pt x="0" y="138"/>
                </a:moveTo>
                <a:cubicBezTo>
                  <a:pt x="6712" y="1268"/>
                  <a:pt x="25186" y="-3498"/>
                  <a:pt x="40271" y="6916"/>
                </a:cubicBezTo>
                <a:cubicBezTo>
                  <a:pt x="55356" y="17330"/>
                  <a:pt x="73963" y="59698"/>
                  <a:pt x="90510" y="62622"/>
                </a:cubicBezTo>
                <a:cubicBezTo>
                  <a:pt x="107057" y="65546"/>
                  <a:pt x="122673" y="24574"/>
                  <a:pt x="139552" y="24460"/>
                </a:cubicBezTo>
                <a:cubicBezTo>
                  <a:pt x="156431" y="24346"/>
                  <a:pt x="174308" y="62007"/>
                  <a:pt x="191785" y="61940"/>
                </a:cubicBezTo>
                <a:cubicBezTo>
                  <a:pt x="209262" y="61874"/>
                  <a:pt x="227471" y="23947"/>
                  <a:pt x="244416" y="24061"/>
                </a:cubicBezTo>
                <a:cubicBezTo>
                  <a:pt x="261362" y="24175"/>
                  <a:pt x="276579" y="63951"/>
                  <a:pt x="293458" y="62622"/>
                </a:cubicBezTo>
                <a:cubicBezTo>
                  <a:pt x="310337" y="61293"/>
                  <a:pt x="330673" y="24973"/>
                  <a:pt x="345691" y="16087"/>
                </a:cubicBezTo>
                <a:cubicBezTo>
                  <a:pt x="360710" y="7202"/>
                  <a:pt x="377256" y="10439"/>
                  <a:pt x="383569" y="9309"/>
                </a:cubicBezTo>
              </a:path>
            </a:pathLst>
          </a:custGeom>
          <a:noFill/>
          <a:ln w="9525" cap="rnd" cmpd="sng">
            <a:solidFill>
              <a:schemeClr val="dk1"/>
            </a:solidFill>
            <a:prstDash val="solid"/>
            <a:round/>
            <a:headEnd type="none" w="med" len="med"/>
            <a:tailEnd type="none" w="med" len="med"/>
          </a:ln>
        </p:spPr>
      </p:sp>
      <p:sp>
        <p:nvSpPr>
          <p:cNvPr id="227" name="Google Shape;227;p17"/>
          <p:cNvSpPr txBox="1">
            <a:spLocks noGrp="1"/>
          </p:cNvSpPr>
          <p:nvPr>
            <p:ph type="title"/>
          </p:nvPr>
        </p:nvSpPr>
        <p:spPr>
          <a:xfrm>
            <a:off x="609600" y="401600"/>
            <a:ext cx="10972800" cy="763600"/>
          </a:xfrm>
          <a:prstGeom prst="rect">
            <a:avLst/>
          </a:prstGeom>
        </p:spPr>
        <p:txBody>
          <a:bodyPr spcFirstLastPara="1" wrap="square" lIns="121900" tIns="121900" rIns="121900" bIns="121900" anchor="t" anchorCtr="0">
            <a:noAutofit/>
          </a:bodyPr>
          <a:lstStyle/>
          <a:p>
            <a:pPr algn="ctr">
              <a:spcBef>
                <a:spcPts val="0"/>
              </a:spcBef>
              <a:buClr>
                <a:schemeClr val="dk1"/>
              </a:buClr>
              <a:buSzPts val="1100"/>
            </a:pPr>
            <a:r>
              <a:rPr lang="en"/>
              <a:t>THẢO LUẬN NHÓM</a:t>
            </a:r>
            <a:endParaRPr/>
          </a:p>
        </p:txBody>
      </p:sp>
      <p:sp>
        <p:nvSpPr>
          <p:cNvPr id="228" name="Google Shape;228;p17"/>
          <p:cNvSpPr/>
          <p:nvPr/>
        </p:nvSpPr>
        <p:spPr>
          <a:xfrm>
            <a:off x="4217151" y="4572605"/>
            <a:ext cx="258400" cy="2580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sp>
        <p:nvSpPr>
          <p:cNvPr id="229" name="Google Shape;229;p17"/>
          <p:cNvSpPr/>
          <p:nvPr/>
        </p:nvSpPr>
        <p:spPr>
          <a:xfrm>
            <a:off x="7716451" y="4572605"/>
            <a:ext cx="258400" cy="2580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nvGrpSpPr>
          <p:cNvPr id="230" name="Google Shape;230;p17"/>
          <p:cNvGrpSpPr/>
          <p:nvPr/>
        </p:nvGrpSpPr>
        <p:grpSpPr>
          <a:xfrm>
            <a:off x="4585063" y="1866173"/>
            <a:ext cx="3054556" cy="4236700"/>
            <a:chOff x="3438797" y="1369725"/>
            <a:chExt cx="2290917" cy="3177525"/>
          </a:xfrm>
        </p:grpSpPr>
        <p:cxnSp>
          <p:nvCxnSpPr>
            <p:cNvPr id="231" name="Google Shape;231;p17"/>
            <p:cNvCxnSpPr/>
            <p:nvPr/>
          </p:nvCxnSpPr>
          <p:spPr>
            <a:xfrm rot="10800000">
              <a:off x="4572000" y="3075150"/>
              <a:ext cx="0" cy="883200"/>
            </a:xfrm>
            <a:prstGeom prst="straightConnector1">
              <a:avLst/>
            </a:prstGeom>
            <a:noFill/>
            <a:ln w="9525" cap="flat" cmpd="sng">
              <a:solidFill>
                <a:schemeClr val="dk1"/>
              </a:solidFill>
              <a:prstDash val="solid"/>
              <a:round/>
              <a:headEnd type="none" w="med" len="med"/>
              <a:tailEnd type="oval" w="med" len="med"/>
            </a:ln>
          </p:spPr>
        </p:cxnSp>
        <p:sp>
          <p:nvSpPr>
            <p:cNvPr id="232" name="Google Shape;232;p17"/>
            <p:cNvSpPr/>
            <p:nvPr/>
          </p:nvSpPr>
          <p:spPr>
            <a:xfrm>
              <a:off x="4163250" y="3729750"/>
              <a:ext cx="817500" cy="817500"/>
            </a:xfrm>
            <a:prstGeom prst="ellipse">
              <a:avLst/>
            </a:prstGeom>
            <a:solidFill>
              <a:schemeClr val="accent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33" name="Google Shape;233;p17"/>
            <p:cNvSpPr txBox="1"/>
            <p:nvPr/>
          </p:nvSpPr>
          <p:spPr>
            <a:xfrm>
              <a:off x="3438797" y="2028907"/>
              <a:ext cx="2290917" cy="817500"/>
            </a:xfrm>
            <a:prstGeom prst="rect">
              <a:avLst/>
            </a:prstGeom>
            <a:noFill/>
            <a:ln>
              <a:noFill/>
            </a:ln>
          </p:spPr>
          <p:txBody>
            <a:bodyPr spcFirstLastPara="1" wrap="square" lIns="121900" tIns="121900" rIns="121900" bIns="121900" anchor="ctr" anchorCtr="0">
              <a:noAutofit/>
            </a:bodyPr>
            <a:lstStyle/>
            <a:p>
              <a:pPr algn="just"/>
              <a:r>
                <a:rPr lang="vi-VN" sz="2400">
                  <a:latin typeface="Calibri" panose="020F0502020204030204" pitchFamily="34" charset="0"/>
                  <a:cs typeface="Calibri" panose="020F0502020204030204" pitchFamily="34" charset="0"/>
                </a:rPr>
                <a:t>Do đâu mà bạn Hà được đi học ở nước ngoài?</a:t>
              </a:r>
              <a:endParaRPr sz="2800">
                <a:solidFill>
                  <a:schemeClr val="dk1"/>
                </a:solidFill>
                <a:latin typeface="Calibri" panose="020F0502020204030204" pitchFamily="34" charset="0"/>
                <a:ea typeface="Roboto"/>
                <a:cs typeface="Calibri" panose="020F0502020204030204" pitchFamily="34" charset="0"/>
                <a:sym typeface="Roboto"/>
              </a:endParaRPr>
            </a:p>
          </p:txBody>
        </p:sp>
        <p:sp>
          <p:nvSpPr>
            <p:cNvPr id="234" name="Google Shape;234;p17"/>
            <p:cNvSpPr/>
            <p:nvPr/>
          </p:nvSpPr>
          <p:spPr>
            <a:xfrm>
              <a:off x="3689850" y="1369725"/>
              <a:ext cx="1764300" cy="448500"/>
            </a:xfrm>
            <a:prstGeom prst="roundRect">
              <a:avLst>
                <a:gd name="adj" fmla="val 50000"/>
              </a:avLst>
            </a:prstGeom>
            <a:solidFill>
              <a:schemeClr val="accent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algn="ctr"/>
              <a:r>
                <a:rPr lang="en" sz="2267">
                  <a:solidFill>
                    <a:srgbClr val="FFFFFF"/>
                  </a:solidFill>
                  <a:latin typeface="Fira Sans Extra Condensed Medium"/>
                  <a:ea typeface="Fira Sans Extra Condensed Medium"/>
                  <a:cs typeface="Fira Sans Extra Condensed Medium"/>
                  <a:sym typeface="Fira Sans Extra Condensed Medium"/>
                </a:rPr>
                <a:t>NHÓM 2</a:t>
              </a:r>
              <a:endParaRPr sz="2400">
                <a:solidFill>
                  <a:srgbClr val="FFFFFF"/>
                </a:solidFill>
              </a:endParaRPr>
            </a:p>
          </p:txBody>
        </p:sp>
        <p:grpSp>
          <p:nvGrpSpPr>
            <p:cNvPr id="235" name="Google Shape;235;p17"/>
            <p:cNvGrpSpPr/>
            <p:nvPr/>
          </p:nvGrpSpPr>
          <p:grpSpPr>
            <a:xfrm>
              <a:off x="4385582" y="3967214"/>
              <a:ext cx="372835" cy="342573"/>
              <a:chOff x="1952836" y="2774422"/>
              <a:chExt cx="372835" cy="342573"/>
            </a:xfrm>
          </p:grpSpPr>
          <p:sp>
            <p:nvSpPr>
              <p:cNvPr id="236" name="Google Shape;236;p17"/>
              <p:cNvSpPr/>
              <p:nvPr/>
            </p:nvSpPr>
            <p:spPr>
              <a:xfrm>
                <a:off x="2076490" y="3057581"/>
                <a:ext cx="40869" cy="40869"/>
              </a:xfrm>
              <a:custGeom>
                <a:avLst/>
                <a:gdLst/>
                <a:ahLst/>
                <a:cxnLst/>
                <a:rect l="l" t="t" r="r" b="b"/>
                <a:pathLst>
                  <a:path w="1287" h="1287" extrusionOk="0">
                    <a:moveTo>
                      <a:pt x="643" y="346"/>
                    </a:moveTo>
                    <a:cubicBezTo>
                      <a:pt x="810" y="346"/>
                      <a:pt x="941" y="477"/>
                      <a:pt x="941" y="644"/>
                    </a:cubicBezTo>
                    <a:cubicBezTo>
                      <a:pt x="941" y="811"/>
                      <a:pt x="810" y="941"/>
                      <a:pt x="643" y="941"/>
                    </a:cubicBezTo>
                    <a:cubicBezTo>
                      <a:pt x="476" y="941"/>
                      <a:pt x="345" y="811"/>
                      <a:pt x="345" y="644"/>
                    </a:cubicBezTo>
                    <a:cubicBezTo>
                      <a:pt x="345" y="477"/>
                      <a:pt x="476" y="346"/>
                      <a:pt x="643" y="346"/>
                    </a:cubicBezTo>
                    <a:close/>
                    <a:moveTo>
                      <a:pt x="643" y="1"/>
                    </a:moveTo>
                    <a:cubicBezTo>
                      <a:pt x="286" y="1"/>
                      <a:pt x="0" y="287"/>
                      <a:pt x="0" y="644"/>
                    </a:cubicBezTo>
                    <a:cubicBezTo>
                      <a:pt x="0" y="1001"/>
                      <a:pt x="286" y="1287"/>
                      <a:pt x="643" y="1287"/>
                    </a:cubicBezTo>
                    <a:cubicBezTo>
                      <a:pt x="1000" y="1287"/>
                      <a:pt x="1286" y="1001"/>
                      <a:pt x="1286" y="644"/>
                    </a:cubicBezTo>
                    <a:cubicBezTo>
                      <a:pt x="1286" y="287"/>
                      <a:pt x="1000" y="1"/>
                      <a:pt x="64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37" name="Google Shape;237;p17"/>
              <p:cNvSpPr/>
              <p:nvPr/>
            </p:nvSpPr>
            <p:spPr>
              <a:xfrm>
                <a:off x="2208432" y="3057581"/>
                <a:ext cx="40869" cy="40869"/>
              </a:xfrm>
              <a:custGeom>
                <a:avLst/>
                <a:gdLst/>
                <a:ahLst/>
                <a:cxnLst/>
                <a:rect l="l" t="t" r="r" b="b"/>
                <a:pathLst>
                  <a:path w="1287" h="1287" extrusionOk="0">
                    <a:moveTo>
                      <a:pt x="643" y="346"/>
                    </a:moveTo>
                    <a:cubicBezTo>
                      <a:pt x="810" y="346"/>
                      <a:pt x="941" y="477"/>
                      <a:pt x="941" y="644"/>
                    </a:cubicBezTo>
                    <a:cubicBezTo>
                      <a:pt x="941" y="811"/>
                      <a:pt x="810" y="941"/>
                      <a:pt x="643" y="941"/>
                    </a:cubicBezTo>
                    <a:cubicBezTo>
                      <a:pt x="477" y="941"/>
                      <a:pt x="346" y="811"/>
                      <a:pt x="346" y="644"/>
                    </a:cubicBezTo>
                    <a:cubicBezTo>
                      <a:pt x="346" y="477"/>
                      <a:pt x="477" y="346"/>
                      <a:pt x="643" y="346"/>
                    </a:cubicBezTo>
                    <a:close/>
                    <a:moveTo>
                      <a:pt x="643" y="1"/>
                    </a:moveTo>
                    <a:cubicBezTo>
                      <a:pt x="286" y="1"/>
                      <a:pt x="0" y="287"/>
                      <a:pt x="0" y="644"/>
                    </a:cubicBezTo>
                    <a:cubicBezTo>
                      <a:pt x="0" y="1001"/>
                      <a:pt x="286" y="1287"/>
                      <a:pt x="643" y="1287"/>
                    </a:cubicBezTo>
                    <a:cubicBezTo>
                      <a:pt x="1001" y="1287"/>
                      <a:pt x="1286" y="1001"/>
                      <a:pt x="1286" y="644"/>
                    </a:cubicBezTo>
                    <a:cubicBezTo>
                      <a:pt x="1286" y="287"/>
                      <a:pt x="1001" y="1"/>
                      <a:pt x="64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38" name="Google Shape;238;p17"/>
              <p:cNvSpPr/>
              <p:nvPr/>
            </p:nvSpPr>
            <p:spPr>
              <a:xfrm>
                <a:off x="1952836" y="2774422"/>
                <a:ext cx="372835" cy="342573"/>
              </a:xfrm>
              <a:custGeom>
                <a:avLst/>
                <a:gdLst/>
                <a:ahLst/>
                <a:cxnLst/>
                <a:rect l="l" t="t" r="r" b="b"/>
                <a:pathLst>
                  <a:path w="11741" h="10788" extrusionOk="0">
                    <a:moveTo>
                      <a:pt x="5382" y="1988"/>
                    </a:moveTo>
                    <a:lnTo>
                      <a:pt x="5382" y="3001"/>
                    </a:lnTo>
                    <a:lnTo>
                      <a:pt x="4359" y="3001"/>
                    </a:lnTo>
                    <a:lnTo>
                      <a:pt x="4359" y="1988"/>
                    </a:lnTo>
                    <a:close/>
                    <a:moveTo>
                      <a:pt x="6752" y="1988"/>
                    </a:moveTo>
                    <a:lnTo>
                      <a:pt x="6752" y="3001"/>
                    </a:lnTo>
                    <a:lnTo>
                      <a:pt x="5728" y="3001"/>
                    </a:lnTo>
                    <a:lnTo>
                      <a:pt x="5728" y="1988"/>
                    </a:lnTo>
                    <a:close/>
                    <a:moveTo>
                      <a:pt x="8121" y="1988"/>
                    </a:moveTo>
                    <a:lnTo>
                      <a:pt x="8121" y="3001"/>
                    </a:lnTo>
                    <a:lnTo>
                      <a:pt x="7097" y="3001"/>
                    </a:lnTo>
                    <a:lnTo>
                      <a:pt x="7097" y="1988"/>
                    </a:lnTo>
                    <a:close/>
                    <a:moveTo>
                      <a:pt x="9490" y="1988"/>
                    </a:moveTo>
                    <a:lnTo>
                      <a:pt x="9490" y="3001"/>
                    </a:lnTo>
                    <a:lnTo>
                      <a:pt x="8466" y="3001"/>
                    </a:lnTo>
                    <a:lnTo>
                      <a:pt x="8466" y="1988"/>
                    </a:lnTo>
                    <a:close/>
                    <a:moveTo>
                      <a:pt x="10324" y="1988"/>
                    </a:moveTo>
                    <a:lnTo>
                      <a:pt x="10085" y="3001"/>
                    </a:lnTo>
                    <a:lnTo>
                      <a:pt x="9847" y="3001"/>
                    </a:lnTo>
                    <a:lnTo>
                      <a:pt x="9847" y="1988"/>
                    </a:lnTo>
                    <a:close/>
                    <a:moveTo>
                      <a:pt x="4001" y="2000"/>
                    </a:moveTo>
                    <a:lnTo>
                      <a:pt x="4001" y="3012"/>
                    </a:lnTo>
                    <a:lnTo>
                      <a:pt x="3311" y="3012"/>
                    </a:lnTo>
                    <a:lnTo>
                      <a:pt x="2965" y="2000"/>
                    </a:lnTo>
                    <a:close/>
                    <a:moveTo>
                      <a:pt x="10014" y="3334"/>
                    </a:moveTo>
                    <a:lnTo>
                      <a:pt x="9847" y="4048"/>
                    </a:lnTo>
                    <a:lnTo>
                      <a:pt x="9847" y="3334"/>
                    </a:lnTo>
                    <a:close/>
                    <a:moveTo>
                      <a:pt x="4013" y="3334"/>
                    </a:moveTo>
                    <a:lnTo>
                      <a:pt x="4013" y="4370"/>
                    </a:lnTo>
                    <a:lnTo>
                      <a:pt x="3823" y="4370"/>
                    </a:lnTo>
                    <a:lnTo>
                      <a:pt x="3454" y="3334"/>
                    </a:lnTo>
                    <a:close/>
                    <a:moveTo>
                      <a:pt x="5371" y="3334"/>
                    </a:moveTo>
                    <a:lnTo>
                      <a:pt x="5371" y="4370"/>
                    </a:lnTo>
                    <a:lnTo>
                      <a:pt x="4347" y="4370"/>
                    </a:lnTo>
                    <a:lnTo>
                      <a:pt x="4347" y="3334"/>
                    </a:lnTo>
                    <a:close/>
                    <a:moveTo>
                      <a:pt x="6752" y="3334"/>
                    </a:moveTo>
                    <a:lnTo>
                      <a:pt x="6752" y="4370"/>
                    </a:lnTo>
                    <a:lnTo>
                      <a:pt x="5728" y="4370"/>
                    </a:lnTo>
                    <a:lnTo>
                      <a:pt x="5728" y="3334"/>
                    </a:lnTo>
                    <a:close/>
                    <a:moveTo>
                      <a:pt x="8121" y="3358"/>
                    </a:moveTo>
                    <a:lnTo>
                      <a:pt x="8121" y="4382"/>
                    </a:lnTo>
                    <a:lnTo>
                      <a:pt x="7097" y="4382"/>
                    </a:lnTo>
                    <a:lnTo>
                      <a:pt x="7097" y="3358"/>
                    </a:lnTo>
                    <a:close/>
                    <a:moveTo>
                      <a:pt x="9514" y="3358"/>
                    </a:moveTo>
                    <a:lnTo>
                      <a:pt x="9514" y="4382"/>
                    </a:lnTo>
                    <a:lnTo>
                      <a:pt x="8478" y="4382"/>
                    </a:lnTo>
                    <a:lnTo>
                      <a:pt x="8478" y="3358"/>
                    </a:lnTo>
                    <a:close/>
                    <a:moveTo>
                      <a:pt x="4001" y="4727"/>
                    </a:moveTo>
                    <a:lnTo>
                      <a:pt x="4001" y="4941"/>
                    </a:lnTo>
                    <a:lnTo>
                      <a:pt x="3930" y="4727"/>
                    </a:lnTo>
                    <a:close/>
                    <a:moveTo>
                      <a:pt x="5371" y="4715"/>
                    </a:moveTo>
                    <a:lnTo>
                      <a:pt x="5371" y="5525"/>
                    </a:lnTo>
                    <a:cubicBezTo>
                      <a:pt x="5297" y="5521"/>
                      <a:pt x="5230" y="5520"/>
                      <a:pt x="5167" y="5520"/>
                    </a:cubicBezTo>
                    <a:cubicBezTo>
                      <a:pt x="5049" y="5520"/>
                      <a:pt x="4947" y="5524"/>
                      <a:pt x="4854" y="5524"/>
                    </a:cubicBezTo>
                    <a:cubicBezTo>
                      <a:pt x="4666" y="5524"/>
                      <a:pt x="4516" y="5507"/>
                      <a:pt x="4347" y="5406"/>
                    </a:cubicBezTo>
                    <a:lnTo>
                      <a:pt x="4347" y="4715"/>
                    </a:lnTo>
                    <a:close/>
                    <a:moveTo>
                      <a:pt x="6752" y="4727"/>
                    </a:moveTo>
                    <a:lnTo>
                      <a:pt x="6752" y="5525"/>
                    </a:lnTo>
                    <a:lnTo>
                      <a:pt x="5728" y="5525"/>
                    </a:lnTo>
                    <a:lnTo>
                      <a:pt x="5728" y="4727"/>
                    </a:lnTo>
                    <a:close/>
                    <a:moveTo>
                      <a:pt x="8121" y="4727"/>
                    </a:moveTo>
                    <a:lnTo>
                      <a:pt x="8121" y="5525"/>
                    </a:lnTo>
                    <a:lnTo>
                      <a:pt x="7097" y="5525"/>
                    </a:lnTo>
                    <a:lnTo>
                      <a:pt x="7097" y="4727"/>
                    </a:lnTo>
                    <a:close/>
                    <a:moveTo>
                      <a:pt x="9490" y="4727"/>
                    </a:moveTo>
                    <a:lnTo>
                      <a:pt x="9490" y="5525"/>
                    </a:lnTo>
                    <a:lnTo>
                      <a:pt x="8466" y="5525"/>
                    </a:lnTo>
                    <a:lnTo>
                      <a:pt x="8466" y="4727"/>
                    </a:lnTo>
                    <a:close/>
                    <a:moveTo>
                      <a:pt x="4537" y="8680"/>
                    </a:moveTo>
                    <a:cubicBezTo>
                      <a:pt x="5025" y="8680"/>
                      <a:pt x="5418" y="9085"/>
                      <a:pt x="5418" y="9561"/>
                    </a:cubicBezTo>
                    <a:cubicBezTo>
                      <a:pt x="5418" y="10037"/>
                      <a:pt x="5025" y="10442"/>
                      <a:pt x="4537" y="10442"/>
                    </a:cubicBezTo>
                    <a:cubicBezTo>
                      <a:pt x="4049" y="10442"/>
                      <a:pt x="3656" y="10049"/>
                      <a:pt x="3656" y="9561"/>
                    </a:cubicBezTo>
                    <a:cubicBezTo>
                      <a:pt x="3656" y="9085"/>
                      <a:pt x="4049" y="8680"/>
                      <a:pt x="4537" y="8680"/>
                    </a:cubicBezTo>
                    <a:close/>
                    <a:moveTo>
                      <a:pt x="8692" y="8680"/>
                    </a:moveTo>
                    <a:cubicBezTo>
                      <a:pt x="9181" y="8680"/>
                      <a:pt x="9573" y="9085"/>
                      <a:pt x="9573" y="9561"/>
                    </a:cubicBezTo>
                    <a:cubicBezTo>
                      <a:pt x="9573" y="10037"/>
                      <a:pt x="9181" y="10442"/>
                      <a:pt x="8692" y="10442"/>
                    </a:cubicBezTo>
                    <a:cubicBezTo>
                      <a:pt x="8204" y="10442"/>
                      <a:pt x="7811" y="10049"/>
                      <a:pt x="7811" y="9561"/>
                    </a:cubicBezTo>
                    <a:cubicBezTo>
                      <a:pt x="7811" y="9085"/>
                      <a:pt x="8204" y="8680"/>
                      <a:pt x="8692" y="8680"/>
                    </a:cubicBezTo>
                    <a:close/>
                    <a:moveTo>
                      <a:pt x="620" y="0"/>
                    </a:moveTo>
                    <a:cubicBezTo>
                      <a:pt x="287" y="0"/>
                      <a:pt x="1" y="286"/>
                      <a:pt x="1" y="631"/>
                    </a:cubicBezTo>
                    <a:cubicBezTo>
                      <a:pt x="1" y="976"/>
                      <a:pt x="287" y="1250"/>
                      <a:pt x="620" y="1250"/>
                    </a:cubicBezTo>
                    <a:lnTo>
                      <a:pt x="1394" y="1250"/>
                    </a:lnTo>
                    <a:lnTo>
                      <a:pt x="2346" y="3965"/>
                    </a:lnTo>
                    <a:cubicBezTo>
                      <a:pt x="2374" y="4029"/>
                      <a:pt x="2444" y="4072"/>
                      <a:pt x="2513" y="4072"/>
                    </a:cubicBezTo>
                    <a:cubicBezTo>
                      <a:pt x="2533" y="4072"/>
                      <a:pt x="2553" y="4068"/>
                      <a:pt x="2573" y="4060"/>
                    </a:cubicBezTo>
                    <a:cubicBezTo>
                      <a:pt x="2668" y="4036"/>
                      <a:pt x="2704" y="3929"/>
                      <a:pt x="2680" y="3846"/>
                    </a:cubicBezTo>
                    <a:cubicBezTo>
                      <a:pt x="1739" y="1191"/>
                      <a:pt x="1692" y="1072"/>
                      <a:pt x="1692" y="1072"/>
                    </a:cubicBezTo>
                    <a:cubicBezTo>
                      <a:pt x="1656" y="965"/>
                      <a:pt x="1561" y="905"/>
                      <a:pt x="1441" y="905"/>
                    </a:cubicBezTo>
                    <a:lnTo>
                      <a:pt x="620" y="905"/>
                    </a:lnTo>
                    <a:cubicBezTo>
                      <a:pt x="465" y="905"/>
                      <a:pt x="346" y="774"/>
                      <a:pt x="346" y="631"/>
                    </a:cubicBezTo>
                    <a:cubicBezTo>
                      <a:pt x="346" y="464"/>
                      <a:pt x="477" y="345"/>
                      <a:pt x="620" y="345"/>
                    </a:cubicBezTo>
                    <a:lnTo>
                      <a:pt x="1441" y="345"/>
                    </a:lnTo>
                    <a:cubicBezTo>
                      <a:pt x="1787" y="345"/>
                      <a:pt x="2084" y="536"/>
                      <a:pt x="2215" y="845"/>
                    </a:cubicBezTo>
                    <a:cubicBezTo>
                      <a:pt x="2418" y="1429"/>
                      <a:pt x="3585" y="4703"/>
                      <a:pt x="3751" y="5191"/>
                    </a:cubicBezTo>
                    <a:cubicBezTo>
                      <a:pt x="3870" y="5548"/>
                      <a:pt x="4287" y="5882"/>
                      <a:pt x="4775" y="5882"/>
                    </a:cubicBezTo>
                    <a:lnTo>
                      <a:pt x="10978" y="5882"/>
                    </a:lnTo>
                    <a:cubicBezTo>
                      <a:pt x="11145" y="5882"/>
                      <a:pt x="11264" y="6013"/>
                      <a:pt x="11264" y="6168"/>
                    </a:cubicBezTo>
                    <a:cubicBezTo>
                      <a:pt x="11264" y="6322"/>
                      <a:pt x="11133" y="6441"/>
                      <a:pt x="10978" y="6441"/>
                    </a:cubicBezTo>
                    <a:lnTo>
                      <a:pt x="4775" y="6441"/>
                    </a:lnTo>
                    <a:cubicBezTo>
                      <a:pt x="4108" y="6441"/>
                      <a:pt x="3489" y="6049"/>
                      <a:pt x="3227" y="5417"/>
                    </a:cubicBezTo>
                    <a:lnTo>
                      <a:pt x="2882" y="4453"/>
                    </a:lnTo>
                    <a:cubicBezTo>
                      <a:pt x="2863" y="4377"/>
                      <a:pt x="2791" y="4339"/>
                      <a:pt x="2720" y="4339"/>
                    </a:cubicBezTo>
                    <a:cubicBezTo>
                      <a:pt x="2702" y="4339"/>
                      <a:pt x="2684" y="4341"/>
                      <a:pt x="2668" y="4346"/>
                    </a:cubicBezTo>
                    <a:cubicBezTo>
                      <a:pt x="2573" y="4382"/>
                      <a:pt x="2525" y="4477"/>
                      <a:pt x="2561" y="4572"/>
                    </a:cubicBezTo>
                    <a:cubicBezTo>
                      <a:pt x="2846" y="5275"/>
                      <a:pt x="2846" y="5596"/>
                      <a:pt x="3180" y="6013"/>
                    </a:cubicBezTo>
                    <a:lnTo>
                      <a:pt x="2799" y="6560"/>
                    </a:lnTo>
                    <a:cubicBezTo>
                      <a:pt x="2215" y="7394"/>
                      <a:pt x="2715" y="8549"/>
                      <a:pt x="3716" y="8680"/>
                    </a:cubicBezTo>
                    <a:cubicBezTo>
                      <a:pt x="2918" y="9418"/>
                      <a:pt x="3442" y="10787"/>
                      <a:pt x="4549" y="10787"/>
                    </a:cubicBezTo>
                    <a:cubicBezTo>
                      <a:pt x="5656" y="10787"/>
                      <a:pt x="6168" y="9454"/>
                      <a:pt x="5394" y="8692"/>
                    </a:cubicBezTo>
                    <a:lnTo>
                      <a:pt x="7871" y="8692"/>
                    </a:lnTo>
                    <a:cubicBezTo>
                      <a:pt x="7085" y="9454"/>
                      <a:pt x="7621" y="10787"/>
                      <a:pt x="8716" y="10787"/>
                    </a:cubicBezTo>
                    <a:cubicBezTo>
                      <a:pt x="9823" y="10787"/>
                      <a:pt x="10335" y="9454"/>
                      <a:pt x="9562" y="8692"/>
                    </a:cubicBezTo>
                    <a:lnTo>
                      <a:pt x="9788" y="8692"/>
                    </a:lnTo>
                    <a:cubicBezTo>
                      <a:pt x="10133" y="8692"/>
                      <a:pt x="10419" y="8406"/>
                      <a:pt x="10419" y="8073"/>
                    </a:cubicBezTo>
                    <a:cubicBezTo>
                      <a:pt x="10419" y="7727"/>
                      <a:pt x="10133" y="7442"/>
                      <a:pt x="9788" y="7442"/>
                    </a:cubicBezTo>
                    <a:lnTo>
                      <a:pt x="8228" y="7442"/>
                    </a:lnTo>
                    <a:cubicBezTo>
                      <a:pt x="8133" y="7442"/>
                      <a:pt x="8061" y="7513"/>
                      <a:pt x="8061" y="7608"/>
                    </a:cubicBezTo>
                    <a:cubicBezTo>
                      <a:pt x="8061" y="7692"/>
                      <a:pt x="8133" y="7775"/>
                      <a:pt x="8228" y="7775"/>
                    </a:cubicBezTo>
                    <a:lnTo>
                      <a:pt x="9788" y="7775"/>
                    </a:lnTo>
                    <a:cubicBezTo>
                      <a:pt x="9954" y="7775"/>
                      <a:pt x="10074" y="7906"/>
                      <a:pt x="10074" y="8049"/>
                    </a:cubicBezTo>
                    <a:cubicBezTo>
                      <a:pt x="10074" y="8215"/>
                      <a:pt x="9943" y="8335"/>
                      <a:pt x="9788" y="8335"/>
                    </a:cubicBezTo>
                    <a:lnTo>
                      <a:pt x="3930" y="8335"/>
                    </a:lnTo>
                    <a:cubicBezTo>
                      <a:pt x="3108" y="8335"/>
                      <a:pt x="2620" y="7418"/>
                      <a:pt x="3096" y="6739"/>
                    </a:cubicBezTo>
                    <a:lnTo>
                      <a:pt x="3442" y="6251"/>
                    </a:lnTo>
                    <a:cubicBezTo>
                      <a:pt x="3573" y="6382"/>
                      <a:pt x="3739" y="6489"/>
                      <a:pt x="3906" y="6560"/>
                    </a:cubicBezTo>
                    <a:lnTo>
                      <a:pt x="3573" y="7072"/>
                    </a:lnTo>
                    <a:cubicBezTo>
                      <a:pt x="3358" y="7370"/>
                      <a:pt x="3573" y="7775"/>
                      <a:pt x="3942" y="7775"/>
                    </a:cubicBezTo>
                    <a:lnTo>
                      <a:pt x="7609" y="7775"/>
                    </a:lnTo>
                    <a:cubicBezTo>
                      <a:pt x="7692" y="7775"/>
                      <a:pt x="7764" y="7692"/>
                      <a:pt x="7764" y="7608"/>
                    </a:cubicBezTo>
                    <a:cubicBezTo>
                      <a:pt x="7764" y="7513"/>
                      <a:pt x="7692" y="7442"/>
                      <a:pt x="7609" y="7442"/>
                    </a:cubicBezTo>
                    <a:lnTo>
                      <a:pt x="3942" y="7442"/>
                    </a:lnTo>
                    <a:cubicBezTo>
                      <a:pt x="3847" y="7442"/>
                      <a:pt x="3811" y="7334"/>
                      <a:pt x="3847" y="7263"/>
                    </a:cubicBezTo>
                    <a:lnTo>
                      <a:pt x="4251" y="6703"/>
                    </a:lnTo>
                    <a:cubicBezTo>
                      <a:pt x="4465" y="6762"/>
                      <a:pt x="4535" y="6775"/>
                      <a:pt x="5134" y="6775"/>
                    </a:cubicBezTo>
                    <a:cubicBezTo>
                      <a:pt x="5630" y="6775"/>
                      <a:pt x="6490" y="6766"/>
                      <a:pt x="8097" y="6766"/>
                    </a:cubicBezTo>
                    <a:cubicBezTo>
                      <a:pt x="8881" y="6766"/>
                      <a:pt x="9842" y="6768"/>
                      <a:pt x="11026" y="6775"/>
                    </a:cubicBezTo>
                    <a:cubicBezTo>
                      <a:pt x="11371" y="6775"/>
                      <a:pt x="11645" y="6489"/>
                      <a:pt x="11645" y="6144"/>
                    </a:cubicBezTo>
                    <a:cubicBezTo>
                      <a:pt x="11598" y="5810"/>
                      <a:pt x="11312" y="5525"/>
                      <a:pt x="10966" y="5525"/>
                    </a:cubicBezTo>
                    <a:lnTo>
                      <a:pt x="10788" y="5525"/>
                    </a:lnTo>
                    <a:lnTo>
                      <a:pt x="11598" y="2048"/>
                    </a:lnTo>
                    <a:cubicBezTo>
                      <a:pt x="11740" y="1393"/>
                      <a:pt x="11252" y="762"/>
                      <a:pt x="10562" y="762"/>
                    </a:cubicBezTo>
                    <a:lnTo>
                      <a:pt x="7252" y="762"/>
                    </a:lnTo>
                    <a:cubicBezTo>
                      <a:pt x="7156" y="762"/>
                      <a:pt x="7085" y="834"/>
                      <a:pt x="7085" y="929"/>
                    </a:cubicBezTo>
                    <a:cubicBezTo>
                      <a:pt x="7085" y="1012"/>
                      <a:pt x="7156" y="1096"/>
                      <a:pt x="7252" y="1096"/>
                    </a:cubicBezTo>
                    <a:lnTo>
                      <a:pt x="10562" y="1096"/>
                    </a:lnTo>
                    <a:cubicBezTo>
                      <a:pt x="11026" y="1096"/>
                      <a:pt x="11359" y="1524"/>
                      <a:pt x="11252" y="1953"/>
                    </a:cubicBezTo>
                    <a:lnTo>
                      <a:pt x="10431" y="5525"/>
                    </a:lnTo>
                    <a:lnTo>
                      <a:pt x="9847" y="5525"/>
                    </a:lnTo>
                    <a:cubicBezTo>
                      <a:pt x="9943" y="5144"/>
                      <a:pt x="10585" y="2369"/>
                      <a:pt x="10705" y="1869"/>
                    </a:cubicBezTo>
                    <a:cubicBezTo>
                      <a:pt x="10728" y="1762"/>
                      <a:pt x="10645" y="1655"/>
                      <a:pt x="10538" y="1655"/>
                    </a:cubicBezTo>
                    <a:lnTo>
                      <a:pt x="2858" y="1655"/>
                    </a:lnTo>
                    <a:lnTo>
                      <a:pt x="2668" y="1096"/>
                    </a:lnTo>
                    <a:lnTo>
                      <a:pt x="6621" y="1096"/>
                    </a:lnTo>
                    <a:cubicBezTo>
                      <a:pt x="6716" y="1096"/>
                      <a:pt x="6787" y="1012"/>
                      <a:pt x="6787" y="929"/>
                    </a:cubicBezTo>
                    <a:cubicBezTo>
                      <a:pt x="6787" y="834"/>
                      <a:pt x="6716" y="762"/>
                      <a:pt x="6621" y="762"/>
                    </a:cubicBezTo>
                    <a:lnTo>
                      <a:pt x="2549" y="762"/>
                    </a:lnTo>
                    <a:cubicBezTo>
                      <a:pt x="2394" y="334"/>
                      <a:pt x="1965" y="0"/>
                      <a:pt x="144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239" name="Google Shape;239;p17"/>
          <p:cNvGrpSpPr/>
          <p:nvPr/>
        </p:nvGrpSpPr>
        <p:grpSpPr>
          <a:xfrm>
            <a:off x="7874826" y="1866173"/>
            <a:ext cx="3167765" cy="4236700"/>
            <a:chOff x="5906120" y="1369725"/>
            <a:chExt cx="2375824" cy="3177525"/>
          </a:xfrm>
        </p:grpSpPr>
        <p:cxnSp>
          <p:nvCxnSpPr>
            <p:cNvPr id="240" name="Google Shape;240;p17"/>
            <p:cNvCxnSpPr/>
            <p:nvPr/>
          </p:nvCxnSpPr>
          <p:spPr>
            <a:xfrm rot="10800000">
              <a:off x="7096494" y="3075150"/>
              <a:ext cx="0" cy="883200"/>
            </a:xfrm>
            <a:prstGeom prst="straightConnector1">
              <a:avLst/>
            </a:prstGeom>
            <a:noFill/>
            <a:ln w="9525" cap="flat" cmpd="sng">
              <a:solidFill>
                <a:schemeClr val="dk1"/>
              </a:solidFill>
              <a:prstDash val="solid"/>
              <a:round/>
              <a:headEnd type="none" w="med" len="med"/>
              <a:tailEnd type="oval" w="med" len="med"/>
            </a:ln>
          </p:spPr>
        </p:cxnSp>
        <p:sp>
          <p:nvSpPr>
            <p:cNvPr id="241" name="Google Shape;241;p17"/>
            <p:cNvSpPr/>
            <p:nvPr/>
          </p:nvSpPr>
          <p:spPr>
            <a:xfrm>
              <a:off x="6687744" y="3729750"/>
              <a:ext cx="817500" cy="817500"/>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42" name="Google Shape;242;p17"/>
            <p:cNvSpPr txBox="1"/>
            <p:nvPr/>
          </p:nvSpPr>
          <p:spPr>
            <a:xfrm>
              <a:off x="5906120" y="1892322"/>
              <a:ext cx="2375824" cy="817500"/>
            </a:xfrm>
            <a:prstGeom prst="rect">
              <a:avLst/>
            </a:prstGeom>
            <a:noFill/>
            <a:ln>
              <a:noFill/>
            </a:ln>
          </p:spPr>
          <p:txBody>
            <a:bodyPr spcFirstLastPara="1" wrap="square" lIns="121900" tIns="121900" rIns="121900" bIns="121900" anchor="ctr" anchorCtr="0">
              <a:noAutofit/>
            </a:bodyPr>
            <a:lstStyle/>
            <a:p>
              <a:pPr algn="just"/>
              <a:r>
                <a:rPr lang="en-US" sz="2400">
                  <a:latin typeface="Calibri" panose="020F0502020204030204" pitchFamily="34" charset="0"/>
                  <a:cs typeface="Calibri" panose="020F0502020204030204" pitchFamily="34" charset="0"/>
                </a:rPr>
                <a:t>Nêu những biểu hiện tự tin của bạn Hà?</a:t>
              </a:r>
              <a:endParaRPr lang="en-US" sz="2800" dirty="0">
                <a:latin typeface="Calibri" panose="020F0502020204030204" pitchFamily="34" charset="0"/>
                <a:cs typeface="Calibri" panose="020F0502020204030204" pitchFamily="34" charset="0"/>
              </a:endParaRPr>
            </a:p>
          </p:txBody>
        </p:sp>
        <p:sp>
          <p:nvSpPr>
            <p:cNvPr id="243" name="Google Shape;243;p17"/>
            <p:cNvSpPr/>
            <p:nvPr/>
          </p:nvSpPr>
          <p:spPr>
            <a:xfrm>
              <a:off x="6214344" y="1369725"/>
              <a:ext cx="1764300" cy="448500"/>
            </a:xfrm>
            <a:prstGeom prst="roundRect">
              <a:avLst>
                <a:gd name="adj" fmla="val 50000"/>
              </a:avLst>
            </a:prstGeom>
            <a:solidFill>
              <a:schemeClr val="accent3"/>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algn="ctr"/>
              <a:r>
                <a:rPr lang="en" sz="2267">
                  <a:solidFill>
                    <a:srgbClr val="FFFFFF"/>
                  </a:solidFill>
                  <a:latin typeface="Fira Sans Extra Condensed Medium"/>
                  <a:ea typeface="Fira Sans Extra Condensed Medium"/>
                  <a:cs typeface="Fira Sans Extra Condensed Medium"/>
                  <a:sym typeface="Fira Sans Extra Condensed Medium"/>
                </a:rPr>
                <a:t>NHÓM 3</a:t>
              </a:r>
              <a:endParaRPr sz="2400">
                <a:solidFill>
                  <a:srgbClr val="FFFFFF"/>
                </a:solidFill>
              </a:endParaRPr>
            </a:p>
          </p:txBody>
        </p:sp>
        <p:grpSp>
          <p:nvGrpSpPr>
            <p:cNvPr id="244" name="Google Shape;244;p17"/>
            <p:cNvGrpSpPr/>
            <p:nvPr/>
          </p:nvGrpSpPr>
          <p:grpSpPr>
            <a:xfrm>
              <a:off x="6909139" y="3951495"/>
              <a:ext cx="374709" cy="374010"/>
              <a:chOff x="1421638" y="4125629"/>
              <a:chExt cx="374709" cy="374010"/>
            </a:xfrm>
          </p:grpSpPr>
          <p:sp>
            <p:nvSpPr>
              <p:cNvPr id="245" name="Google Shape;245;p17"/>
              <p:cNvSpPr/>
              <p:nvPr/>
            </p:nvSpPr>
            <p:spPr>
              <a:xfrm>
                <a:off x="1421638" y="4265954"/>
                <a:ext cx="374709" cy="233685"/>
              </a:xfrm>
              <a:custGeom>
                <a:avLst/>
                <a:gdLst/>
                <a:ahLst/>
                <a:cxnLst/>
                <a:rect l="l" t="t" r="r" b="b"/>
                <a:pathLst>
                  <a:path w="11800" h="7359" extrusionOk="0">
                    <a:moveTo>
                      <a:pt x="3180" y="3298"/>
                    </a:moveTo>
                    <a:lnTo>
                      <a:pt x="3180" y="7001"/>
                    </a:lnTo>
                    <a:lnTo>
                      <a:pt x="1691" y="7001"/>
                    </a:lnTo>
                    <a:lnTo>
                      <a:pt x="1691" y="3298"/>
                    </a:lnTo>
                    <a:close/>
                    <a:moveTo>
                      <a:pt x="6680" y="2370"/>
                    </a:moveTo>
                    <a:lnTo>
                      <a:pt x="6680" y="7001"/>
                    </a:lnTo>
                    <a:lnTo>
                      <a:pt x="5192" y="7001"/>
                    </a:lnTo>
                    <a:lnTo>
                      <a:pt x="5192" y="2370"/>
                    </a:lnTo>
                    <a:close/>
                    <a:moveTo>
                      <a:pt x="10180" y="345"/>
                    </a:moveTo>
                    <a:lnTo>
                      <a:pt x="10180" y="7001"/>
                    </a:lnTo>
                    <a:lnTo>
                      <a:pt x="8692" y="7001"/>
                    </a:lnTo>
                    <a:lnTo>
                      <a:pt x="8692" y="345"/>
                    </a:lnTo>
                    <a:close/>
                    <a:moveTo>
                      <a:pt x="8502" y="0"/>
                    </a:moveTo>
                    <a:cubicBezTo>
                      <a:pt x="8406" y="0"/>
                      <a:pt x="8323" y="84"/>
                      <a:pt x="8323" y="179"/>
                    </a:cubicBezTo>
                    <a:lnTo>
                      <a:pt x="8323" y="7001"/>
                    </a:lnTo>
                    <a:lnTo>
                      <a:pt x="7013" y="7001"/>
                    </a:lnTo>
                    <a:lnTo>
                      <a:pt x="7013" y="2203"/>
                    </a:lnTo>
                    <a:cubicBezTo>
                      <a:pt x="7013" y="2120"/>
                      <a:pt x="6930" y="2024"/>
                      <a:pt x="6835" y="2024"/>
                    </a:cubicBezTo>
                    <a:lnTo>
                      <a:pt x="4989" y="2024"/>
                    </a:lnTo>
                    <a:cubicBezTo>
                      <a:pt x="4894" y="2024"/>
                      <a:pt x="4811" y="2108"/>
                      <a:pt x="4811" y="2203"/>
                    </a:cubicBezTo>
                    <a:lnTo>
                      <a:pt x="4811" y="7001"/>
                    </a:lnTo>
                    <a:lnTo>
                      <a:pt x="3501" y="7001"/>
                    </a:lnTo>
                    <a:lnTo>
                      <a:pt x="3501" y="3132"/>
                    </a:lnTo>
                    <a:cubicBezTo>
                      <a:pt x="3501" y="3036"/>
                      <a:pt x="3418" y="2953"/>
                      <a:pt x="3322" y="2953"/>
                    </a:cubicBezTo>
                    <a:lnTo>
                      <a:pt x="1477" y="2953"/>
                    </a:lnTo>
                    <a:cubicBezTo>
                      <a:pt x="1382" y="2953"/>
                      <a:pt x="1298" y="3024"/>
                      <a:pt x="1298" y="3132"/>
                    </a:cubicBezTo>
                    <a:lnTo>
                      <a:pt x="1298" y="7001"/>
                    </a:lnTo>
                    <a:lnTo>
                      <a:pt x="179" y="7001"/>
                    </a:lnTo>
                    <a:cubicBezTo>
                      <a:pt x="84" y="7001"/>
                      <a:pt x="1" y="7073"/>
                      <a:pt x="1" y="7180"/>
                    </a:cubicBezTo>
                    <a:cubicBezTo>
                      <a:pt x="1" y="7287"/>
                      <a:pt x="72" y="7358"/>
                      <a:pt x="179" y="7358"/>
                    </a:cubicBezTo>
                    <a:lnTo>
                      <a:pt x="11597" y="7358"/>
                    </a:lnTo>
                    <a:cubicBezTo>
                      <a:pt x="11681" y="7358"/>
                      <a:pt x="11776" y="7287"/>
                      <a:pt x="11776" y="7180"/>
                    </a:cubicBezTo>
                    <a:cubicBezTo>
                      <a:pt x="11800" y="7073"/>
                      <a:pt x="11728" y="7001"/>
                      <a:pt x="11633" y="7001"/>
                    </a:cubicBezTo>
                    <a:lnTo>
                      <a:pt x="10526" y="7001"/>
                    </a:lnTo>
                    <a:lnTo>
                      <a:pt x="10526" y="179"/>
                    </a:lnTo>
                    <a:cubicBezTo>
                      <a:pt x="10526" y="95"/>
                      <a:pt x="10442" y="0"/>
                      <a:pt x="1034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46" name="Google Shape;246;p17"/>
              <p:cNvSpPr/>
              <p:nvPr/>
            </p:nvSpPr>
            <p:spPr>
              <a:xfrm>
                <a:off x="1428052" y="4125629"/>
                <a:ext cx="356958" cy="215585"/>
              </a:xfrm>
              <a:custGeom>
                <a:avLst/>
                <a:gdLst/>
                <a:ahLst/>
                <a:cxnLst/>
                <a:rect l="l" t="t" r="r" b="b"/>
                <a:pathLst>
                  <a:path w="11241" h="6789" extrusionOk="0">
                    <a:moveTo>
                      <a:pt x="10668" y="0"/>
                    </a:moveTo>
                    <a:cubicBezTo>
                      <a:pt x="10653" y="0"/>
                      <a:pt x="10637" y="1"/>
                      <a:pt x="10621" y="2"/>
                    </a:cubicBezTo>
                    <a:lnTo>
                      <a:pt x="9145" y="181"/>
                    </a:lnTo>
                    <a:cubicBezTo>
                      <a:pt x="8847" y="216"/>
                      <a:pt x="8633" y="490"/>
                      <a:pt x="8669" y="788"/>
                    </a:cubicBezTo>
                    <a:cubicBezTo>
                      <a:pt x="8691" y="1064"/>
                      <a:pt x="8938" y="1268"/>
                      <a:pt x="9211" y="1268"/>
                    </a:cubicBezTo>
                    <a:cubicBezTo>
                      <a:pt x="9232" y="1268"/>
                      <a:pt x="9254" y="1267"/>
                      <a:pt x="9276" y="1264"/>
                    </a:cubicBezTo>
                    <a:lnTo>
                      <a:pt x="9395" y="1252"/>
                    </a:lnTo>
                    <a:lnTo>
                      <a:pt x="9395" y="1252"/>
                    </a:lnTo>
                    <a:cubicBezTo>
                      <a:pt x="7597" y="3348"/>
                      <a:pt x="5442" y="4443"/>
                      <a:pt x="3918" y="4979"/>
                    </a:cubicBezTo>
                    <a:cubicBezTo>
                      <a:pt x="2025" y="5657"/>
                      <a:pt x="561" y="5717"/>
                      <a:pt x="537" y="5717"/>
                    </a:cubicBezTo>
                    <a:cubicBezTo>
                      <a:pt x="239" y="5729"/>
                      <a:pt x="1" y="5967"/>
                      <a:pt x="25" y="6265"/>
                    </a:cubicBezTo>
                    <a:cubicBezTo>
                      <a:pt x="37" y="6562"/>
                      <a:pt x="275" y="6789"/>
                      <a:pt x="561" y="6789"/>
                    </a:cubicBezTo>
                    <a:lnTo>
                      <a:pt x="572" y="6789"/>
                    </a:lnTo>
                    <a:cubicBezTo>
                      <a:pt x="632" y="6789"/>
                      <a:pt x="2192" y="6729"/>
                      <a:pt x="4263" y="6003"/>
                    </a:cubicBezTo>
                    <a:cubicBezTo>
                      <a:pt x="5418" y="5586"/>
                      <a:pt x="6514" y="5050"/>
                      <a:pt x="7490" y="4383"/>
                    </a:cubicBezTo>
                    <a:cubicBezTo>
                      <a:pt x="7561" y="4324"/>
                      <a:pt x="7597" y="4217"/>
                      <a:pt x="7538" y="4145"/>
                    </a:cubicBezTo>
                    <a:cubicBezTo>
                      <a:pt x="7501" y="4093"/>
                      <a:pt x="7445" y="4065"/>
                      <a:pt x="7391" y="4065"/>
                    </a:cubicBezTo>
                    <a:cubicBezTo>
                      <a:pt x="7358" y="4065"/>
                      <a:pt x="7326" y="4075"/>
                      <a:pt x="7299" y="4098"/>
                    </a:cubicBezTo>
                    <a:cubicBezTo>
                      <a:pt x="6335" y="4753"/>
                      <a:pt x="5275" y="5288"/>
                      <a:pt x="4144" y="5693"/>
                    </a:cubicBezTo>
                    <a:cubicBezTo>
                      <a:pt x="2132" y="6408"/>
                      <a:pt x="632" y="6467"/>
                      <a:pt x="561" y="6467"/>
                    </a:cubicBezTo>
                    <a:cubicBezTo>
                      <a:pt x="453" y="6467"/>
                      <a:pt x="358" y="6372"/>
                      <a:pt x="358" y="6265"/>
                    </a:cubicBezTo>
                    <a:cubicBezTo>
                      <a:pt x="358" y="6169"/>
                      <a:pt x="441" y="6074"/>
                      <a:pt x="561" y="6062"/>
                    </a:cubicBezTo>
                    <a:cubicBezTo>
                      <a:pt x="572" y="6062"/>
                      <a:pt x="2085" y="6003"/>
                      <a:pt x="4037" y="5300"/>
                    </a:cubicBezTo>
                    <a:cubicBezTo>
                      <a:pt x="5680" y="4717"/>
                      <a:pt x="8026" y="3514"/>
                      <a:pt x="9943" y="1133"/>
                    </a:cubicBezTo>
                    <a:cubicBezTo>
                      <a:pt x="10035" y="1018"/>
                      <a:pt x="9949" y="847"/>
                      <a:pt x="9813" y="847"/>
                    </a:cubicBezTo>
                    <a:cubicBezTo>
                      <a:pt x="9809" y="847"/>
                      <a:pt x="9804" y="847"/>
                      <a:pt x="9800" y="847"/>
                    </a:cubicBezTo>
                    <a:lnTo>
                      <a:pt x="9252" y="931"/>
                    </a:lnTo>
                    <a:cubicBezTo>
                      <a:pt x="9244" y="932"/>
                      <a:pt x="9236" y="932"/>
                      <a:pt x="9228" y="932"/>
                    </a:cubicBezTo>
                    <a:cubicBezTo>
                      <a:pt x="9139" y="932"/>
                      <a:pt x="9049" y="874"/>
                      <a:pt x="9038" y="776"/>
                    </a:cubicBezTo>
                    <a:cubicBezTo>
                      <a:pt x="9014" y="657"/>
                      <a:pt x="9085" y="550"/>
                      <a:pt x="9204" y="538"/>
                    </a:cubicBezTo>
                    <a:lnTo>
                      <a:pt x="10681" y="359"/>
                    </a:lnTo>
                    <a:cubicBezTo>
                      <a:pt x="10688" y="358"/>
                      <a:pt x="10696" y="358"/>
                      <a:pt x="10703" y="358"/>
                    </a:cubicBezTo>
                    <a:cubicBezTo>
                      <a:pt x="10812" y="358"/>
                      <a:pt x="10895" y="438"/>
                      <a:pt x="10895" y="550"/>
                    </a:cubicBezTo>
                    <a:lnTo>
                      <a:pt x="10895" y="2026"/>
                    </a:lnTo>
                    <a:cubicBezTo>
                      <a:pt x="10895" y="2133"/>
                      <a:pt x="10812" y="2217"/>
                      <a:pt x="10705" y="2217"/>
                    </a:cubicBezTo>
                    <a:cubicBezTo>
                      <a:pt x="10598" y="2217"/>
                      <a:pt x="10514" y="2133"/>
                      <a:pt x="10514" y="2026"/>
                    </a:cubicBezTo>
                    <a:lnTo>
                      <a:pt x="10514" y="1586"/>
                    </a:lnTo>
                    <a:cubicBezTo>
                      <a:pt x="10514" y="1502"/>
                      <a:pt x="10467" y="1443"/>
                      <a:pt x="10407" y="1419"/>
                    </a:cubicBezTo>
                    <a:cubicBezTo>
                      <a:pt x="10387" y="1409"/>
                      <a:pt x="10368" y="1405"/>
                      <a:pt x="10349" y="1405"/>
                    </a:cubicBezTo>
                    <a:cubicBezTo>
                      <a:pt x="10298" y="1405"/>
                      <a:pt x="10251" y="1435"/>
                      <a:pt x="10217" y="1478"/>
                    </a:cubicBezTo>
                    <a:cubicBezTo>
                      <a:pt x="9574" y="2264"/>
                      <a:pt x="8835" y="2979"/>
                      <a:pt x="8026" y="3610"/>
                    </a:cubicBezTo>
                    <a:cubicBezTo>
                      <a:pt x="7954" y="3669"/>
                      <a:pt x="7942" y="3764"/>
                      <a:pt x="8002" y="3848"/>
                    </a:cubicBezTo>
                    <a:cubicBezTo>
                      <a:pt x="8036" y="3888"/>
                      <a:pt x="8081" y="3910"/>
                      <a:pt x="8129" y="3910"/>
                    </a:cubicBezTo>
                    <a:cubicBezTo>
                      <a:pt x="8166" y="3910"/>
                      <a:pt x="8204" y="3897"/>
                      <a:pt x="8240" y="3872"/>
                    </a:cubicBezTo>
                    <a:cubicBezTo>
                      <a:pt x="8931" y="3336"/>
                      <a:pt x="9585" y="2729"/>
                      <a:pt x="10169" y="2062"/>
                    </a:cubicBezTo>
                    <a:cubicBezTo>
                      <a:pt x="10181" y="2336"/>
                      <a:pt x="10419" y="2574"/>
                      <a:pt x="10705" y="2574"/>
                    </a:cubicBezTo>
                    <a:cubicBezTo>
                      <a:pt x="11002" y="2574"/>
                      <a:pt x="11240" y="2336"/>
                      <a:pt x="11240" y="2038"/>
                    </a:cubicBezTo>
                    <a:lnTo>
                      <a:pt x="11240" y="573"/>
                    </a:lnTo>
                    <a:cubicBezTo>
                      <a:pt x="11240" y="395"/>
                      <a:pt x="11169" y="240"/>
                      <a:pt x="11050" y="133"/>
                    </a:cubicBezTo>
                    <a:cubicBezTo>
                      <a:pt x="10943" y="47"/>
                      <a:pt x="10807" y="0"/>
                      <a:pt x="1066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247" name="Google Shape;247;p17"/>
          <p:cNvGrpSpPr/>
          <p:nvPr/>
        </p:nvGrpSpPr>
        <p:grpSpPr>
          <a:xfrm>
            <a:off x="1162595" y="1866173"/>
            <a:ext cx="3054556" cy="4236700"/>
            <a:chOff x="871946" y="1369725"/>
            <a:chExt cx="2290917" cy="3177525"/>
          </a:xfrm>
        </p:grpSpPr>
        <p:cxnSp>
          <p:nvCxnSpPr>
            <p:cNvPr id="248" name="Google Shape;248;p17"/>
            <p:cNvCxnSpPr/>
            <p:nvPr/>
          </p:nvCxnSpPr>
          <p:spPr>
            <a:xfrm rot="10800000">
              <a:off x="2047506" y="3075150"/>
              <a:ext cx="0" cy="883200"/>
            </a:xfrm>
            <a:prstGeom prst="straightConnector1">
              <a:avLst/>
            </a:prstGeom>
            <a:noFill/>
            <a:ln w="9525" cap="flat" cmpd="sng">
              <a:solidFill>
                <a:schemeClr val="dk1"/>
              </a:solidFill>
              <a:prstDash val="solid"/>
              <a:round/>
              <a:headEnd type="none" w="med" len="med"/>
              <a:tailEnd type="oval" w="med" len="med"/>
            </a:ln>
          </p:spPr>
        </p:cxnSp>
        <p:sp>
          <p:nvSpPr>
            <p:cNvPr id="249" name="Google Shape;249;p17"/>
            <p:cNvSpPr/>
            <p:nvPr/>
          </p:nvSpPr>
          <p:spPr>
            <a:xfrm>
              <a:off x="1638756" y="3729750"/>
              <a:ext cx="817500" cy="817500"/>
            </a:xfrm>
            <a:prstGeom prst="ellipse">
              <a:avLst/>
            </a:prstGeom>
            <a:solidFill>
              <a:schemeClr val="dk2"/>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50" name="Google Shape;250;p17"/>
            <p:cNvSpPr txBox="1"/>
            <p:nvPr/>
          </p:nvSpPr>
          <p:spPr>
            <a:xfrm>
              <a:off x="871946" y="2106215"/>
              <a:ext cx="2290917" cy="817500"/>
            </a:xfrm>
            <a:prstGeom prst="rect">
              <a:avLst/>
            </a:prstGeom>
            <a:noFill/>
            <a:ln>
              <a:noFill/>
            </a:ln>
          </p:spPr>
          <p:txBody>
            <a:bodyPr spcFirstLastPara="1" wrap="square" lIns="121900" tIns="121900" rIns="121900" bIns="121900" anchor="ctr" anchorCtr="0">
              <a:noAutofit/>
            </a:bodyPr>
            <a:lstStyle/>
            <a:p>
              <a:pPr algn="just"/>
              <a:r>
                <a:rPr lang="vi-VN" sz="2400">
                  <a:latin typeface="Calibri" panose="020F0502020204030204" pitchFamily="34" charset="0"/>
                  <a:cs typeface="Calibri" panose="020F0502020204030204" pitchFamily="34" charset="0"/>
                </a:rPr>
                <a:t>Bạn Hà học tiếng Anh trong điều kiện và hoàn cảnh như thế nào?</a:t>
              </a:r>
              <a:endParaRPr sz="2800">
                <a:solidFill>
                  <a:schemeClr val="dk1"/>
                </a:solidFill>
                <a:latin typeface="Calibri" panose="020F0502020204030204" pitchFamily="34" charset="0"/>
                <a:ea typeface="Roboto"/>
                <a:cs typeface="Calibri" panose="020F0502020204030204" pitchFamily="34" charset="0"/>
                <a:sym typeface="Roboto"/>
              </a:endParaRPr>
            </a:p>
          </p:txBody>
        </p:sp>
        <p:sp>
          <p:nvSpPr>
            <p:cNvPr id="251" name="Google Shape;251;p17"/>
            <p:cNvSpPr/>
            <p:nvPr/>
          </p:nvSpPr>
          <p:spPr>
            <a:xfrm>
              <a:off x="1165356" y="1369725"/>
              <a:ext cx="1764300" cy="448500"/>
            </a:xfrm>
            <a:prstGeom prst="roundRect">
              <a:avLst>
                <a:gd name="adj" fmla="val 50000"/>
              </a:avLst>
            </a:prstGeom>
            <a:solidFill>
              <a:schemeClr val="dk2"/>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algn="ctr"/>
              <a:r>
                <a:rPr lang="en" sz="2267">
                  <a:solidFill>
                    <a:srgbClr val="FFFFFF"/>
                  </a:solidFill>
                  <a:latin typeface="Fira Sans Extra Condensed Medium"/>
                  <a:ea typeface="Fira Sans Extra Condensed Medium"/>
                  <a:cs typeface="Fira Sans Extra Condensed Medium"/>
                  <a:sym typeface="Fira Sans Extra Condensed Medium"/>
                </a:rPr>
                <a:t>NHÓM 1</a:t>
              </a:r>
              <a:endParaRPr sz="2400">
                <a:solidFill>
                  <a:srgbClr val="FFFFFF"/>
                </a:solidFill>
              </a:endParaRPr>
            </a:p>
          </p:txBody>
        </p:sp>
        <p:grpSp>
          <p:nvGrpSpPr>
            <p:cNvPr id="252" name="Google Shape;252;p17"/>
            <p:cNvGrpSpPr/>
            <p:nvPr/>
          </p:nvGrpSpPr>
          <p:grpSpPr>
            <a:xfrm>
              <a:off x="1875474" y="3954178"/>
              <a:ext cx="344065" cy="368644"/>
              <a:chOff x="4149138" y="4121151"/>
              <a:chExt cx="344065" cy="368644"/>
            </a:xfrm>
          </p:grpSpPr>
          <p:sp>
            <p:nvSpPr>
              <p:cNvPr id="253" name="Google Shape;253;p17"/>
              <p:cNvSpPr/>
              <p:nvPr/>
            </p:nvSpPr>
            <p:spPr>
              <a:xfrm>
                <a:off x="4205853" y="4182724"/>
                <a:ext cx="225746" cy="307071"/>
              </a:xfrm>
              <a:custGeom>
                <a:avLst/>
                <a:gdLst/>
                <a:ahLst/>
                <a:cxnLst/>
                <a:rect l="l" t="t" r="r" b="b"/>
                <a:pathLst>
                  <a:path w="7109" h="9670" extrusionOk="0">
                    <a:moveTo>
                      <a:pt x="3643" y="359"/>
                    </a:moveTo>
                    <a:cubicBezTo>
                      <a:pt x="4417" y="359"/>
                      <a:pt x="5132" y="645"/>
                      <a:pt x="5703" y="1157"/>
                    </a:cubicBezTo>
                    <a:cubicBezTo>
                      <a:pt x="6358" y="1752"/>
                      <a:pt x="6751" y="2597"/>
                      <a:pt x="6751" y="3478"/>
                    </a:cubicBezTo>
                    <a:cubicBezTo>
                      <a:pt x="6739" y="4074"/>
                      <a:pt x="6572" y="4669"/>
                      <a:pt x="6251" y="5157"/>
                    </a:cubicBezTo>
                    <a:cubicBezTo>
                      <a:pt x="5929" y="5645"/>
                      <a:pt x="5489" y="6038"/>
                      <a:pt x="4953" y="6288"/>
                    </a:cubicBezTo>
                    <a:cubicBezTo>
                      <a:pt x="4620" y="6431"/>
                      <a:pt x="4417" y="6776"/>
                      <a:pt x="4417" y="7146"/>
                    </a:cubicBezTo>
                    <a:lnTo>
                      <a:pt x="4417" y="7360"/>
                    </a:lnTo>
                    <a:lnTo>
                      <a:pt x="2834" y="7360"/>
                    </a:lnTo>
                    <a:lnTo>
                      <a:pt x="2834" y="7146"/>
                    </a:lnTo>
                    <a:cubicBezTo>
                      <a:pt x="2834" y="6776"/>
                      <a:pt x="2631" y="6455"/>
                      <a:pt x="2298" y="6288"/>
                    </a:cubicBezTo>
                    <a:cubicBezTo>
                      <a:pt x="1084" y="5705"/>
                      <a:pt x="381" y="4407"/>
                      <a:pt x="548" y="3074"/>
                    </a:cubicBezTo>
                    <a:cubicBezTo>
                      <a:pt x="726" y="1669"/>
                      <a:pt x="1869" y="526"/>
                      <a:pt x="3286" y="383"/>
                    </a:cubicBezTo>
                    <a:cubicBezTo>
                      <a:pt x="3405" y="359"/>
                      <a:pt x="3524" y="359"/>
                      <a:pt x="3643" y="359"/>
                    </a:cubicBezTo>
                    <a:close/>
                    <a:moveTo>
                      <a:pt x="4417" y="7729"/>
                    </a:moveTo>
                    <a:lnTo>
                      <a:pt x="4417" y="8324"/>
                    </a:lnTo>
                    <a:cubicBezTo>
                      <a:pt x="4417" y="8443"/>
                      <a:pt x="4322" y="8539"/>
                      <a:pt x="4203" y="8539"/>
                    </a:cubicBezTo>
                    <a:lnTo>
                      <a:pt x="3048" y="8539"/>
                    </a:lnTo>
                    <a:cubicBezTo>
                      <a:pt x="2929" y="8539"/>
                      <a:pt x="2834" y="8443"/>
                      <a:pt x="2834" y="8324"/>
                    </a:cubicBezTo>
                    <a:lnTo>
                      <a:pt x="2834" y="7729"/>
                    </a:lnTo>
                    <a:close/>
                    <a:moveTo>
                      <a:pt x="4024" y="8896"/>
                    </a:moveTo>
                    <a:lnTo>
                      <a:pt x="4024" y="9098"/>
                    </a:lnTo>
                    <a:cubicBezTo>
                      <a:pt x="4024" y="9217"/>
                      <a:pt x="3941" y="9313"/>
                      <a:pt x="3822" y="9313"/>
                    </a:cubicBezTo>
                    <a:lnTo>
                      <a:pt x="3429" y="9313"/>
                    </a:lnTo>
                    <a:cubicBezTo>
                      <a:pt x="3310" y="9313"/>
                      <a:pt x="3227" y="9217"/>
                      <a:pt x="3227" y="9098"/>
                    </a:cubicBezTo>
                    <a:lnTo>
                      <a:pt x="3227" y="8896"/>
                    </a:lnTo>
                    <a:close/>
                    <a:moveTo>
                      <a:pt x="3658" y="1"/>
                    </a:moveTo>
                    <a:cubicBezTo>
                      <a:pt x="3519" y="1"/>
                      <a:pt x="3379" y="9"/>
                      <a:pt x="3239" y="26"/>
                    </a:cubicBezTo>
                    <a:cubicBezTo>
                      <a:pt x="1667" y="204"/>
                      <a:pt x="381" y="1466"/>
                      <a:pt x="191" y="3026"/>
                    </a:cubicBezTo>
                    <a:cubicBezTo>
                      <a:pt x="0" y="4526"/>
                      <a:pt x="786" y="5979"/>
                      <a:pt x="2155" y="6610"/>
                    </a:cubicBezTo>
                    <a:cubicBezTo>
                      <a:pt x="2358" y="6705"/>
                      <a:pt x="2477" y="6931"/>
                      <a:pt x="2477" y="7146"/>
                    </a:cubicBezTo>
                    <a:lnTo>
                      <a:pt x="2477" y="8324"/>
                    </a:lnTo>
                    <a:cubicBezTo>
                      <a:pt x="2477" y="8574"/>
                      <a:pt x="2643" y="8789"/>
                      <a:pt x="2870" y="8860"/>
                    </a:cubicBezTo>
                    <a:lnTo>
                      <a:pt x="2870" y="9098"/>
                    </a:lnTo>
                    <a:cubicBezTo>
                      <a:pt x="2870" y="9408"/>
                      <a:pt x="3120" y="9670"/>
                      <a:pt x="3429" y="9670"/>
                    </a:cubicBezTo>
                    <a:lnTo>
                      <a:pt x="3822" y="9670"/>
                    </a:lnTo>
                    <a:cubicBezTo>
                      <a:pt x="4132" y="9670"/>
                      <a:pt x="4382" y="9408"/>
                      <a:pt x="4382" y="9098"/>
                    </a:cubicBezTo>
                    <a:lnTo>
                      <a:pt x="4382" y="8860"/>
                    </a:lnTo>
                    <a:cubicBezTo>
                      <a:pt x="4608" y="8789"/>
                      <a:pt x="4775" y="8574"/>
                      <a:pt x="4775" y="8324"/>
                    </a:cubicBezTo>
                    <a:lnTo>
                      <a:pt x="4775" y="7146"/>
                    </a:lnTo>
                    <a:cubicBezTo>
                      <a:pt x="4775" y="6931"/>
                      <a:pt x="4906" y="6717"/>
                      <a:pt x="5096" y="6610"/>
                    </a:cubicBezTo>
                    <a:cubicBezTo>
                      <a:pt x="5691" y="6336"/>
                      <a:pt x="6191" y="5895"/>
                      <a:pt x="6549" y="5348"/>
                    </a:cubicBezTo>
                    <a:cubicBezTo>
                      <a:pt x="6906" y="4788"/>
                      <a:pt x="7096" y="4133"/>
                      <a:pt x="7096" y="3455"/>
                    </a:cubicBezTo>
                    <a:cubicBezTo>
                      <a:pt x="7108" y="2490"/>
                      <a:pt x="6680" y="1538"/>
                      <a:pt x="5953" y="883"/>
                    </a:cubicBezTo>
                    <a:cubicBezTo>
                      <a:pt x="5309" y="310"/>
                      <a:pt x="4506" y="1"/>
                      <a:pt x="365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54" name="Google Shape;254;p17"/>
              <p:cNvSpPr/>
              <p:nvPr/>
            </p:nvSpPr>
            <p:spPr>
              <a:xfrm>
                <a:off x="4444777" y="4287484"/>
                <a:ext cx="48426" cy="11400"/>
              </a:xfrm>
              <a:custGeom>
                <a:avLst/>
                <a:gdLst/>
                <a:ahLst/>
                <a:cxnLst/>
                <a:rect l="l" t="t" r="r" b="b"/>
                <a:pathLst>
                  <a:path w="1525" h="359" extrusionOk="0">
                    <a:moveTo>
                      <a:pt x="180" y="1"/>
                    </a:moveTo>
                    <a:cubicBezTo>
                      <a:pt x="72" y="1"/>
                      <a:pt x="1" y="72"/>
                      <a:pt x="1" y="179"/>
                    </a:cubicBezTo>
                    <a:cubicBezTo>
                      <a:pt x="1" y="275"/>
                      <a:pt x="72" y="358"/>
                      <a:pt x="180" y="358"/>
                    </a:cubicBezTo>
                    <a:lnTo>
                      <a:pt x="1346" y="358"/>
                    </a:lnTo>
                    <a:cubicBezTo>
                      <a:pt x="1442" y="358"/>
                      <a:pt x="1525" y="275"/>
                      <a:pt x="1525" y="179"/>
                    </a:cubicBezTo>
                    <a:cubicBezTo>
                      <a:pt x="1525" y="72"/>
                      <a:pt x="1430" y="1"/>
                      <a:pt x="134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55" name="Google Shape;255;p17"/>
              <p:cNvSpPr/>
              <p:nvPr/>
            </p:nvSpPr>
            <p:spPr>
              <a:xfrm>
                <a:off x="4149138" y="4287484"/>
                <a:ext cx="48426" cy="11400"/>
              </a:xfrm>
              <a:custGeom>
                <a:avLst/>
                <a:gdLst/>
                <a:ahLst/>
                <a:cxnLst/>
                <a:rect l="l" t="t" r="r" b="b"/>
                <a:pathLst>
                  <a:path w="1525" h="359" extrusionOk="0">
                    <a:moveTo>
                      <a:pt x="179" y="1"/>
                    </a:moveTo>
                    <a:cubicBezTo>
                      <a:pt x="72" y="1"/>
                      <a:pt x="0" y="72"/>
                      <a:pt x="0" y="179"/>
                    </a:cubicBezTo>
                    <a:cubicBezTo>
                      <a:pt x="0" y="275"/>
                      <a:pt x="72" y="358"/>
                      <a:pt x="179" y="358"/>
                    </a:cubicBezTo>
                    <a:lnTo>
                      <a:pt x="1334" y="358"/>
                    </a:lnTo>
                    <a:cubicBezTo>
                      <a:pt x="1441" y="358"/>
                      <a:pt x="1512" y="275"/>
                      <a:pt x="1512" y="179"/>
                    </a:cubicBezTo>
                    <a:cubicBezTo>
                      <a:pt x="1524" y="72"/>
                      <a:pt x="1441" y="1"/>
                      <a:pt x="133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56" name="Google Shape;256;p17"/>
              <p:cNvSpPr/>
              <p:nvPr/>
            </p:nvSpPr>
            <p:spPr>
              <a:xfrm>
                <a:off x="4315471" y="4121151"/>
                <a:ext cx="11400" cy="48045"/>
              </a:xfrm>
              <a:custGeom>
                <a:avLst/>
                <a:gdLst/>
                <a:ahLst/>
                <a:cxnLst/>
                <a:rect l="l" t="t" r="r" b="b"/>
                <a:pathLst>
                  <a:path w="359" h="1513" extrusionOk="0">
                    <a:moveTo>
                      <a:pt x="180" y="0"/>
                    </a:moveTo>
                    <a:cubicBezTo>
                      <a:pt x="72" y="0"/>
                      <a:pt x="1" y="72"/>
                      <a:pt x="1" y="179"/>
                    </a:cubicBezTo>
                    <a:lnTo>
                      <a:pt x="1" y="1334"/>
                    </a:lnTo>
                    <a:cubicBezTo>
                      <a:pt x="1" y="1441"/>
                      <a:pt x="72" y="1512"/>
                      <a:pt x="180" y="1512"/>
                    </a:cubicBezTo>
                    <a:cubicBezTo>
                      <a:pt x="275" y="1512"/>
                      <a:pt x="358" y="1441"/>
                      <a:pt x="358" y="1334"/>
                    </a:cubicBezTo>
                    <a:lnTo>
                      <a:pt x="358" y="179"/>
                    </a:lnTo>
                    <a:cubicBezTo>
                      <a:pt x="358" y="72"/>
                      <a:pt x="275" y="0"/>
                      <a:pt x="18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57" name="Google Shape;257;p17"/>
              <p:cNvSpPr/>
              <p:nvPr/>
            </p:nvSpPr>
            <p:spPr>
              <a:xfrm>
                <a:off x="4378632" y="4159575"/>
                <a:ext cx="22705" cy="27754"/>
              </a:xfrm>
              <a:custGeom>
                <a:avLst/>
                <a:gdLst/>
                <a:ahLst/>
                <a:cxnLst/>
                <a:rect l="l" t="t" r="r" b="b"/>
                <a:pathLst>
                  <a:path w="715" h="874" extrusionOk="0">
                    <a:moveTo>
                      <a:pt x="513" y="0"/>
                    </a:moveTo>
                    <a:cubicBezTo>
                      <a:pt x="451" y="0"/>
                      <a:pt x="387" y="27"/>
                      <a:pt x="346" y="76"/>
                    </a:cubicBezTo>
                    <a:lnTo>
                      <a:pt x="48" y="588"/>
                    </a:lnTo>
                    <a:cubicBezTo>
                      <a:pt x="0" y="671"/>
                      <a:pt x="24" y="778"/>
                      <a:pt x="107" y="838"/>
                    </a:cubicBezTo>
                    <a:cubicBezTo>
                      <a:pt x="131" y="850"/>
                      <a:pt x="167" y="874"/>
                      <a:pt x="191" y="874"/>
                    </a:cubicBezTo>
                    <a:cubicBezTo>
                      <a:pt x="250" y="874"/>
                      <a:pt x="310" y="838"/>
                      <a:pt x="358" y="778"/>
                    </a:cubicBezTo>
                    <a:lnTo>
                      <a:pt x="655" y="278"/>
                    </a:lnTo>
                    <a:cubicBezTo>
                      <a:pt x="715" y="171"/>
                      <a:pt x="691" y="64"/>
                      <a:pt x="596" y="16"/>
                    </a:cubicBezTo>
                    <a:cubicBezTo>
                      <a:pt x="570" y="5"/>
                      <a:pt x="542" y="0"/>
                      <a:pt x="5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58" name="Google Shape;258;p17"/>
              <p:cNvSpPr/>
              <p:nvPr/>
            </p:nvSpPr>
            <p:spPr>
              <a:xfrm>
                <a:off x="4240243" y="4399103"/>
                <a:ext cx="22705" cy="27563"/>
              </a:xfrm>
              <a:custGeom>
                <a:avLst/>
                <a:gdLst/>
                <a:ahLst/>
                <a:cxnLst/>
                <a:rect l="l" t="t" r="r" b="b"/>
                <a:pathLst>
                  <a:path w="715" h="868" extrusionOk="0">
                    <a:moveTo>
                      <a:pt x="507" y="0"/>
                    </a:moveTo>
                    <a:cubicBezTo>
                      <a:pt x="444" y="0"/>
                      <a:pt x="387" y="33"/>
                      <a:pt x="346" y="82"/>
                    </a:cubicBezTo>
                    <a:lnTo>
                      <a:pt x="48" y="594"/>
                    </a:lnTo>
                    <a:cubicBezTo>
                      <a:pt x="1" y="677"/>
                      <a:pt x="24" y="784"/>
                      <a:pt x="108" y="844"/>
                    </a:cubicBezTo>
                    <a:cubicBezTo>
                      <a:pt x="132" y="855"/>
                      <a:pt x="155" y="867"/>
                      <a:pt x="191" y="867"/>
                    </a:cubicBezTo>
                    <a:cubicBezTo>
                      <a:pt x="251" y="867"/>
                      <a:pt x="310" y="844"/>
                      <a:pt x="358" y="784"/>
                    </a:cubicBezTo>
                    <a:lnTo>
                      <a:pt x="655" y="272"/>
                    </a:lnTo>
                    <a:cubicBezTo>
                      <a:pt x="715" y="189"/>
                      <a:pt x="679" y="82"/>
                      <a:pt x="596" y="22"/>
                    </a:cubicBezTo>
                    <a:cubicBezTo>
                      <a:pt x="566" y="7"/>
                      <a:pt x="536" y="0"/>
                      <a:pt x="50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59" name="Google Shape;259;p17"/>
              <p:cNvSpPr/>
              <p:nvPr/>
            </p:nvSpPr>
            <p:spPr>
              <a:xfrm>
                <a:off x="4240243" y="4159130"/>
                <a:ext cx="22705" cy="28198"/>
              </a:xfrm>
              <a:custGeom>
                <a:avLst/>
                <a:gdLst/>
                <a:ahLst/>
                <a:cxnLst/>
                <a:rect l="l" t="t" r="r" b="b"/>
                <a:pathLst>
                  <a:path w="715" h="888" extrusionOk="0">
                    <a:moveTo>
                      <a:pt x="213" y="1"/>
                    </a:moveTo>
                    <a:cubicBezTo>
                      <a:pt x="181" y="1"/>
                      <a:pt x="148" y="10"/>
                      <a:pt x="120" y="30"/>
                    </a:cubicBezTo>
                    <a:cubicBezTo>
                      <a:pt x="24" y="78"/>
                      <a:pt x="1" y="197"/>
                      <a:pt x="60" y="292"/>
                    </a:cubicBezTo>
                    <a:lnTo>
                      <a:pt x="358" y="792"/>
                    </a:lnTo>
                    <a:cubicBezTo>
                      <a:pt x="382" y="852"/>
                      <a:pt x="441" y="888"/>
                      <a:pt x="525" y="888"/>
                    </a:cubicBezTo>
                    <a:cubicBezTo>
                      <a:pt x="548" y="888"/>
                      <a:pt x="584" y="864"/>
                      <a:pt x="608" y="852"/>
                    </a:cubicBezTo>
                    <a:cubicBezTo>
                      <a:pt x="679" y="792"/>
                      <a:pt x="715" y="685"/>
                      <a:pt x="667" y="602"/>
                    </a:cubicBezTo>
                    <a:lnTo>
                      <a:pt x="370" y="90"/>
                    </a:lnTo>
                    <a:cubicBezTo>
                      <a:pt x="338" y="35"/>
                      <a:pt x="276" y="1"/>
                      <a:pt x="21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60" name="Google Shape;260;p17"/>
              <p:cNvSpPr/>
              <p:nvPr/>
            </p:nvSpPr>
            <p:spPr>
              <a:xfrm>
                <a:off x="4378632" y="4399230"/>
                <a:ext cx="22705" cy="28198"/>
              </a:xfrm>
              <a:custGeom>
                <a:avLst/>
                <a:gdLst/>
                <a:ahLst/>
                <a:cxnLst/>
                <a:rect l="l" t="t" r="r" b="b"/>
                <a:pathLst>
                  <a:path w="715" h="888" extrusionOk="0">
                    <a:moveTo>
                      <a:pt x="221" y="0"/>
                    </a:moveTo>
                    <a:cubicBezTo>
                      <a:pt x="187" y="0"/>
                      <a:pt x="152" y="10"/>
                      <a:pt x="119" y="30"/>
                    </a:cubicBezTo>
                    <a:cubicBezTo>
                      <a:pt x="24" y="78"/>
                      <a:pt x="0" y="197"/>
                      <a:pt x="60" y="292"/>
                    </a:cubicBezTo>
                    <a:lnTo>
                      <a:pt x="358" y="792"/>
                    </a:lnTo>
                    <a:cubicBezTo>
                      <a:pt x="393" y="851"/>
                      <a:pt x="453" y="887"/>
                      <a:pt x="524" y="887"/>
                    </a:cubicBezTo>
                    <a:cubicBezTo>
                      <a:pt x="548" y="887"/>
                      <a:pt x="584" y="863"/>
                      <a:pt x="608" y="851"/>
                    </a:cubicBezTo>
                    <a:cubicBezTo>
                      <a:pt x="691" y="792"/>
                      <a:pt x="715" y="673"/>
                      <a:pt x="667" y="601"/>
                    </a:cubicBezTo>
                    <a:lnTo>
                      <a:pt x="369" y="89"/>
                    </a:lnTo>
                    <a:cubicBezTo>
                      <a:pt x="346" y="35"/>
                      <a:pt x="286" y="0"/>
                      <a:pt x="22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61" name="Google Shape;261;p17"/>
              <p:cNvSpPr/>
              <p:nvPr/>
            </p:nvSpPr>
            <p:spPr>
              <a:xfrm>
                <a:off x="4426264" y="4351851"/>
                <a:ext cx="29532" cy="21117"/>
              </a:xfrm>
              <a:custGeom>
                <a:avLst/>
                <a:gdLst/>
                <a:ahLst/>
                <a:cxnLst/>
                <a:rect l="l" t="t" r="r" b="b"/>
                <a:pathLst>
                  <a:path w="930" h="665" extrusionOk="0">
                    <a:moveTo>
                      <a:pt x="215" y="0"/>
                    </a:moveTo>
                    <a:cubicBezTo>
                      <a:pt x="152" y="0"/>
                      <a:pt x="89" y="32"/>
                      <a:pt x="48" y="81"/>
                    </a:cubicBezTo>
                    <a:cubicBezTo>
                      <a:pt x="1" y="177"/>
                      <a:pt x="36" y="272"/>
                      <a:pt x="108" y="331"/>
                    </a:cubicBezTo>
                    <a:lnTo>
                      <a:pt x="608" y="629"/>
                    </a:lnTo>
                    <a:cubicBezTo>
                      <a:pt x="643" y="653"/>
                      <a:pt x="667" y="665"/>
                      <a:pt x="703" y="665"/>
                    </a:cubicBezTo>
                    <a:cubicBezTo>
                      <a:pt x="763" y="665"/>
                      <a:pt x="822" y="629"/>
                      <a:pt x="870" y="569"/>
                    </a:cubicBezTo>
                    <a:cubicBezTo>
                      <a:pt x="929" y="486"/>
                      <a:pt x="893" y="367"/>
                      <a:pt x="810" y="319"/>
                    </a:cubicBezTo>
                    <a:lnTo>
                      <a:pt x="298" y="22"/>
                    </a:lnTo>
                    <a:cubicBezTo>
                      <a:pt x="272" y="7"/>
                      <a:pt x="244" y="0"/>
                      <a:pt x="21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62" name="Google Shape;262;p17"/>
              <p:cNvSpPr/>
              <p:nvPr/>
            </p:nvSpPr>
            <p:spPr>
              <a:xfrm>
                <a:off x="4186196" y="4213463"/>
                <a:ext cx="29500" cy="21117"/>
              </a:xfrm>
              <a:custGeom>
                <a:avLst/>
                <a:gdLst/>
                <a:ahLst/>
                <a:cxnLst/>
                <a:rect l="l" t="t" r="r" b="b"/>
                <a:pathLst>
                  <a:path w="929" h="665" extrusionOk="0">
                    <a:moveTo>
                      <a:pt x="214" y="0"/>
                    </a:moveTo>
                    <a:cubicBezTo>
                      <a:pt x="152" y="0"/>
                      <a:pt x="89" y="33"/>
                      <a:pt x="48" y="82"/>
                    </a:cubicBezTo>
                    <a:cubicBezTo>
                      <a:pt x="0" y="165"/>
                      <a:pt x="36" y="272"/>
                      <a:pt x="107" y="332"/>
                    </a:cubicBezTo>
                    <a:lnTo>
                      <a:pt x="619" y="629"/>
                    </a:lnTo>
                    <a:cubicBezTo>
                      <a:pt x="643" y="641"/>
                      <a:pt x="667" y="665"/>
                      <a:pt x="703" y="665"/>
                    </a:cubicBezTo>
                    <a:cubicBezTo>
                      <a:pt x="762" y="665"/>
                      <a:pt x="822" y="629"/>
                      <a:pt x="869" y="570"/>
                    </a:cubicBezTo>
                    <a:cubicBezTo>
                      <a:pt x="929" y="463"/>
                      <a:pt x="893" y="367"/>
                      <a:pt x="810" y="320"/>
                    </a:cubicBezTo>
                    <a:lnTo>
                      <a:pt x="298" y="22"/>
                    </a:lnTo>
                    <a:cubicBezTo>
                      <a:pt x="272" y="7"/>
                      <a:pt x="243" y="0"/>
                      <a:pt x="21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63" name="Google Shape;263;p17"/>
              <p:cNvSpPr/>
              <p:nvPr/>
            </p:nvSpPr>
            <p:spPr>
              <a:xfrm>
                <a:off x="4425883" y="4213590"/>
                <a:ext cx="29913" cy="21371"/>
              </a:xfrm>
              <a:custGeom>
                <a:avLst/>
                <a:gdLst/>
                <a:ahLst/>
                <a:cxnLst/>
                <a:rect l="l" t="t" r="r" b="b"/>
                <a:pathLst>
                  <a:path w="942" h="673" extrusionOk="0">
                    <a:moveTo>
                      <a:pt x="725" y="0"/>
                    </a:moveTo>
                    <a:cubicBezTo>
                      <a:pt x="693" y="0"/>
                      <a:pt x="660" y="10"/>
                      <a:pt x="632" y="30"/>
                    </a:cubicBezTo>
                    <a:lnTo>
                      <a:pt x="120" y="328"/>
                    </a:lnTo>
                    <a:cubicBezTo>
                      <a:pt x="36" y="375"/>
                      <a:pt x="1" y="494"/>
                      <a:pt x="60" y="578"/>
                    </a:cubicBezTo>
                    <a:cubicBezTo>
                      <a:pt x="96" y="637"/>
                      <a:pt x="155" y="673"/>
                      <a:pt x="227" y="673"/>
                    </a:cubicBezTo>
                    <a:cubicBezTo>
                      <a:pt x="251" y="673"/>
                      <a:pt x="286" y="661"/>
                      <a:pt x="310" y="637"/>
                    </a:cubicBezTo>
                    <a:lnTo>
                      <a:pt x="822" y="340"/>
                    </a:lnTo>
                    <a:cubicBezTo>
                      <a:pt x="905" y="280"/>
                      <a:pt x="941" y="161"/>
                      <a:pt x="882" y="89"/>
                    </a:cubicBezTo>
                    <a:cubicBezTo>
                      <a:pt x="850" y="35"/>
                      <a:pt x="788" y="0"/>
                      <a:pt x="72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64" name="Google Shape;264;p17"/>
              <p:cNvSpPr/>
              <p:nvPr/>
            </p:nvSpPr>
            <p:spPr>
              <a:xfrm>
                <a:off x="4186196" y="4351978"/>
                <a:ext cx="29500" cy="21371"/>
              </a:xfrm>
              <a:custGeom>
                <a:avLst/>
                <a:gdLst/>
                <a:ahLst/>
                <a:cxnLst/>
                <a:rect l="l" t="t" r="r" b="b"/>
                <a:pathLst>
                  <a:path w="929" h="673" extrusionOk="0">
                    <a:moveTo>
                      <a:pt x="725" y="0"/>
                    </a:moveTo>
                    <a:cubicBezTo>
                      <a:pt x="692" y="0"/>
                      <a:pt x="660" y="9"/>
                      <a:pt x="631" y="30"/>
                    </a:cubicBezTo>
                    <a:lnTo>
                      <a:pt x="119" y="327"/>
                    </a:lnTo>
                    <a:cubicBezTo>
                      <a:pt x="36" y="375"/>
                      <a:pt x="0" y="494"/>
                      <a:pt x="60" y="589"/>
                    </a:cubicBezTo>
                    <a:cubicBezTo>
                      <a:pt x="95" y="649"/>
                      <a:pt x="155" y="673"/>
                      <a:pt x="226" y="673"/>
                    </a:cubicBezTo>
                    <a:cubicBezTo>
                      <a:pt x="262" y="673"/>
                      <a:pt x="286" y="661"/>
                      <a:pt x="322" y="649"/>
                    </a:cubicBezTo>
                    <a:lnTo>
                      <a:pt x="822" y="351"/>
                    </a:lnTo>
                    <a:cubicBezTo>
                      <a:pt x="893" y="292"/>
                      <a:pt x="929" y="173"/>
                      <a:pt x="881" y="89"/>
                    </a:cubicBezTo>
                    <a:cubicBezTo>
                      <a:pt x="850" y="34"/>
                      <a:pt x="787" y="0"/>
                      <a:pt x="72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67E12258-5D8B-49AB-982D-C8C3A5140285}"/>
              </a:ext>
            </a:extLst>
          </p:cNvPr>
          <p:cNvSpPr/>
          <p:nvPr/>
        </p:nvSpPr>
        <p:spPr>
          <a:xfrm>
            <a:off x="0" y="0"/>
            <a:ext cx="12192000" cy="6858000"/>
          </a:xfrm>
          <a:prstGeom prst="rect">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矩形 4">
            <a:extLst>
              <a:ext uri="{FF2B5EF4-FFF2-40B4-BE49-F238E27FC236}">
                <a16:creationId xmlns:a16="http://schemas.microsoft.com/office/drawing/2014/main" id="{FC3D96D8-5DB3-456A-80DD-B8BC6E98C973}"/>
              </a:ext>
            </a:extLst>
          </p:cNvPr>
          <p:cNvSpPr/>
          <p:nvPr/>
        </p:nvSpPr>
        <p:spPr>
          <a:xfrm>
            <a:off x="1383323" y="1131277"/>
            <a:ext cx="9425353" cy="45954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椭圆 5">
            <a:extLst>
              <a:ext uri="{FF2B5EF4-FFF2-40B4-BE49-F238E27FC236}">
                <a16:creationId xmlns:a16="http://schemas.microsoft.com/office/drawing/2014/main" id="{E446B277-8379-4F16-ADDB-53DAA4E11B6C}"/>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椭圆 6">
            <a:extLst>
              <a:ext uri="{FF2B5EF4-FFF2-40B4-BE49-F238E27FC236}">
                <a16:creationId xmlns:a16="http://schemas.microsoft.com/office/drawing/2014/main" id="{C26E9D5A-F42D-4B48-B561-285B31800984}"/>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椭圆 7">
            <a:extLst>
              <a:ext uri="{FF2B5EF4-FFF2-40B4-BE49-F238E27FC236}">
                <a16:creationId xmlns:a16="http://schemas.microsoft.com/office/drawing/2014/main" id="{999A122B-A91D-4D9E-8FA2-E7C55C861283}"/>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椭圆 8">
            <a:extLst>
              <a:ext uri="{FF2B5EF4-FFF2-40B4-BE49-F238E27FC236}">
                <a16:creationId xmlns:a16="http://schemas.microsoft.com/office/drawing/2014/main" id="{E3D7AFE4-7044-42F8-BB68-85B04089D042}"/>
              </a:ext>
            </a:extLst>
          </p:cNvPr>
          <p:cNvSpPr/>
          <p:nvPr/>
        </p:nvSpPr>
        <p:spPr>
          <a:xfrm>
            <a:off x="2108759" y="1894744"/>
            <a:ext cx="731226" cy="73122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椭圆 9">
            <a:extLst>
              <a:ext uri="{FF2B5EF4-FFF2-40B4-BE49-F238E27FC236}">
                <a16:creationId xmlns:a16="http://schemas.microsoft.com/office/drawing/2014/main" id="{11520369-0C66-4B7B-A84B-568401C8B0C1}"/>
              </a:ext>
            </a:extLst>
          </p:cNvPr>
          <p:cNvSpPr/>
          <p:nvPr/>
        </p:nvSpPr>
        <p:spPr>
          <a:xfrm>
            <a:off x="546800" y="3755781"/>
            <a:ext cx="347296" cy="34729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椭圆 10">
            <a:extLst>
              <a:ext uri="{FF2B5EF4-FFF2-40B4-BE49-F238E27FC236}">
                <a16:creationId xmlns:a16="http://schemas.microsoft.com/office/drawing/2014/main" id="{4F491E46-B921-4D3C-A9CA-BF96FF197D11}"/>
              </a:ext>
            </a:extLst>
          </p:cNvPr>
          <p:cNvSpPr/>
          <p:nvPr/>
        </p:nvSpPr>
        <p:spPr>
          <a:xfrm>
            <a:off x="8579720" y="957629"/>
            <a:ext cx="347296" cy="347296"/>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椭圆 11">
            <a:extLst>
              <a:ext uri="{FF2B5EF4-FFF2-40B4-BE49-F238E27FC236}">
                <a16:creationId xmlns:a16="http://schemas.microsoft.com/office/drawing/2014/main" id="{46A5ED56-659A-437A-ABF7-A18CFFB582E5}"/>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13" name="组合 12">
            <a:extLst>
              <a:ext uri="{FF2B5EF4-FFF2-40B4-BE49-F238E27FC236}">
                <a16:creationId xmlns:a16="http://schemas.microsoft.com/office/drawing/2014/main" id="{70432BE6-2F65-4079-8080-DE57B2F4794E}"/>
              </a:ext>
            </a:extLst>
          </p:cNvPr>
          <p:cNvGrpSpPr/>
          <p:nvPr/>
        </p:nvGrpSpPr>
        <p:grpSpPr>
          <a:xfrm>
            <a:off x="5587999" y="6098930"/>
            <a:ext cx="1016000" cy="152400"/>
            <a:chOff x="-2407920" y="-1463040"/>
            <a:chExt cx="1828800" cy="274320"/>
          </a:xfrm>
          <a:solidFill>
            <a:srgbClr val="ECD9CA"/>
          </a:solidFill>
        </p:grpSpPr>
        <p:sp>
          <p:nvSpPr>
            <p:cNvPr id="14" name="椭圆 13">
              <a:extLst>
                <a:ext uri="{FF2B5EF4-FFF2-40B4-BE49-F238E27FC236}">
                  <a16:creationId xmlns:a16="http://schemas.microsoft.com/office/drawing/2014/main" id="{FEDCE25D-38D7-4917-A6CD-C49BD71D3807}"/>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椭圆 14">
              <a:extLst>
                <a:ext uri="{FF2B5EF4-FFF2-40B4-BE49-F238E27FC236}">
                  <a16:creationId xmlns:a16="http://schemas.microsoft.com/office/drawing/2014/main" id="{BE93F5B1-3C8B-4B28-846A-EE30C7898EBC}"/>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6" name="椭圆 15">
              <a:extLst>
                <a:ext uri="{FF2B5EF4-FFF2-40B4-BE49-F238E27FC236}">
                  <a16:creationId xmlns:a16="http://schemas.microsoft.com/office/drawing/2014/main" id="{64CC17B1-4782-4EEE-8D28-26FC05542E9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7" name="椭圆 16">
              <a:extLst>
                <a:ext uri="{FF2B5EF4-FFF2-40B4-BE49-F238E27FC236}">
                  <a16:creationId xmlns:a16="http://schemas.microsoft.com/office/drawing/2014/main" id="{771C1EC9-0100-47A7-9539-5792FA1FBCEE}"/>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9" name="文本框 18">
            <a:extLst>
              <a:ext uri="{FF2B5EF4-FFF2-40B4-BE49-F238E27FC236}">
                <a16:creationId xmlns:a16="http://schemas.microsoft.com/office/drawing/2014/main" id="{27875051-DCE5-4C82-BCA8-CEFC3FC71FAC}"/>
              </a:ext>
            </a:extLst>
          </p:cNvPr>
          <p:cNvSpPr txBox="1"/>
          <p:nvPr/>
        </p:nvSpPr>
        <p:spPr>
          <a:xfrm>
            <a:off x="3565049" y="2726971"/>
            <a:ext cx="5061900"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rPr>
              <a:t>TỰ TIN</a:t>
            </a:r>
            <a:endParaRPr lang="zh-CN" altLang="en-US" sz="7200" dirty="0">
              <a:solidFill>
                <a:schemeClr val="tx1">
                  <a:lumMod val="75000"/>
                  <a:lumOff val="2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endParaRPr>
          </a:p>
        </p:txBody>
      </p:sp>
      <p:cxnSp>
        <p:nvCxnSpPr>
          <p:cNvPr id="20" name="直接连接符 19">
            <a:extLst>
              <a:ext uri="{FF2B5EF4-FFF2-40B4-BE49-F238E27FC236}">
                <a16:creationId xmlns:a16="http://schemas.microsoft.com/office/drawing/2014/main" id="{BFF704E9-93FA-49AE-A535-50256194389C}"/>
              </a:ext>
            </a:extLst>
          </p:cNvPr>
          <p:cNvCxnSpPr>
            <a:cxnSpLocks/>
          </p:cNvCxnSpPr>
          <p:nvPr/>
        </p:nvCxnSpPr>
        <p:spPr>
          <a:xfrm>
            <a:off x="3874098" y="2450120"/>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iṩļïḓè">
            <a:extLst>
              <a:ext uri="{FF2B5EF4-FFF2-40B4-BE49-F238E27FC236}">
                <a16:creationId xmlns:a16="http://schemas.microsoft.com/office/drawing/2014/main" id="{9599E744-4F4F-455A-A581-DBA9D46C8FC7}"/>
              </a:ext>
            </a:extLst>
          </p:cNvPr>
          <p:cNvSpPr txBox="1"/>
          <p:nvPr/>
        </p:nvSpPr>
        <p:spPr bwMode="auto">
          <a:xfrm>
            <a:off x="5123122" y="2185890"/>
            <a:ext cx="1948009"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latin typeface="思源黑体" panose="020B0500000000000000" pitchFamily="34" charset="-122"/>
                <a:ea typeface="思源黑体" panose="020B0500000000000000" pitchFamily="34" charset="-122"/>
                <a:sym typeface="思源黑体" panose="020B0500000000000000" pitchFamily="34" charset="-122"/>
              </a:rPr>
              <a:t>GDCD 7</a:t>
            </a:r>
          </a:p>
        </p:txBody>
      </p:sp>
      <p:cxnSp>
        <p:nvCxnSpPr>
          <p:cNvPr id="22" name="直接连接符 21">
            <a:extLst>
              <a:ext uri="{FF2B5EF4-FFF2-40B4-BE49-F238E27FC236}">
                <a16:creationId xmlns:a16="http://schemas.microsoft.com/office/drawing/2014/main" id="{596CA7CA-158C-4BD3-89B7-80AB76B5015D}"/>
              </a:ext>
            </a:extLst>
          </p:cNvPr>
          <p:cNvCxnSpPr>
            <a:cxnSpLocks/>
          </p:cNvCxnSpPr>
          <p:nvPr/>
        </p:nvCxnSpPr>
        <p:spPr>
          <a:xfrm>
            <a:off x="7071131" y="2438802"/>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CC1DF9DA-EB60-45E0-A31F-652B49956945}"/>
              </a:ext>
            </a:extLst>
          </p:cNvPr>
          <p:cNvSpPr txBox="1"/>
          <p:nvPr/>
        </p:nvSpPr>
        <p:spPr>
          <a:xfrm>
            <a:off x="4181890" y="3961374"/>
            <a:ext cx="4099760" cy="523220"/>
          </a:xfrm>
          <a:prstGeom prst="rect">
            <a:avLst/>
          </a:prstGeom>
          <a:noFill/>
          <a:ln>
            <a:noFill/>
          </a:ln>
        </p:spPr>
        <p:txBody>
          <a:bodyPr wrap="square" rtlCol="0">
            <a:spAutoFit/>
          </a:bodyPr>
          <a:lstStyle/>
          <a:p>
            <a:pPr algn="dist"/>
            <a:r>
              <a:rPr lang="vi-VN" altLang="zh-CN" sz="2800" dirty="0">
                <a:latin typeface="Calibri Light" panose="020F0302020204030204" pitchFamily="34" charset="0"/>
                <a:ea typeface="思源黑体" panose="020B0500000000000000" pitchFamily="34" charset="-122"/>
                <a:cs typeface="Calibri Light" panose="020F0302020204030204" pitchFamily="34" charset="0"/>
                <a:sym typeface="思源黑体" panose="020B0500000000000000" pitchFamily="34" charset="-122"/>
              </a:rPr>
              <a:t>GVTH: TRẦN THỊ MỸ LỆ</a:t>
            </a:r>
            <a:endParaRPr lang="zh-CN" altLang="en-US" sz="2800" dirty="0">
              <a:latin typeface="Calibri Light" panose="020F0302020204030204" pitchFamily="34" charset="0"/>
              <a:ea typeface="思源黑体" panose="020B0500000000000000" pitchFamily="34" charset="-122"/>
              <a:cs typeface="Calibri Light" panose="020F0302020204030204" pitchFamily="34" charset="0"/>
              <a:sym typeface="思源黑体" panose="020B0500000000000000" pitchFamily="34" charset="-122"/>
            </a:endParaRPr>
          </a:p>
        </p:txBody>
      </p:sp>
    </p:spTree>
    <p:extLst>
      <p:ext uri="{BB962C8B-B14F-4D97-AF65-F5344CB8AC3E}">
        <p14:creationId xmlns:p14="http://schemas.microsoft.com/office/powerpoint/2010/main" val="1960039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par>
                                <p:cTn id="17" presetID="10"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67E12258-5D8B-49AB-982D-C8C3A5140285}"/>
              </a:ext>
            </a:extLst>
          </p:cNvPr>
          <p:cNvSpPr/>
          <p:nvPr/>
        </p:nvSpPr>
        <p:spPr>
          <a:xfrm>
            <a:off x="0" y="0"/>
            <a:ext cx="12192000" cy="6858000"/>
          </a:xfrm>
          <a:prstGeom prst="rect">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矩形 4">
            <a:extLst>
              <a:ext uri="{FF2B5EF4-FFF2-40B4-BE49-F238E27FC236}">
                <a16:creationId xmlns:a16="http://schemas.microsoft.com/office/drawing/2014/main" id="{FC3D96D8-5DB3-456A-80DD-B8BC6E98C973}"/>
              </a:ext>
            </a:extLst>
          </p:cNvPr>
          <p:cNvSpPr/>
          <p:nvPr/>
        </p:nvSpPr>
        <p:spPr>
          <a:xfrm>
            <a:off x="1383323" y="1131277"/>
            <a:ext cx="9425353" cy="45954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椭圆 5">
            <a:extLst>
              <a:ext uri="{FF2B5EF4-FFF2-40B4-BE49-F238E27FC236}">
                <a16:creationId xmlns:a16="http://schemas.microsoft.com/office/drawing/2014/main" id="{E446B277-8379-4F16-ADDB-53DAA4E11B6C}"/>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椭圆 6">
            <a:extLst>
              <a:ext uri="{FF2B5EF4-FFF2-40B4-BE49-F238E27FC236}">
                <a16:creationId xmlns:a16="http://schemas.microsoft.com/office/drawing/2014/main" id="{C26E9D5A-F42D-4B48-B561-285B31800984}"/>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椭圆 7">
            <a:extLst>
              <a:ext uri="{FF2B5EF4-FFF2-40B4-BE49-F238E27FC236}">
                <a16:creationId xmlns:a16="http://schemas.microsoft.com/office/drawing/2014/main" id="{999A122B-A91D-4D9E-8FA2-E7C55C861283}"/>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椭圆 8">
            <a:extLst>
              <a:ext uri="{FF2B5EF4-FFF2-40B4-BE49-F238E27FC236}">
                <a16:creationId xmlns:a16="http://schemas.microsoft.com/office/drawing/2014/main" id="{E3D7AFE4-7044-42F8-BB68-85B04089D042}"/>
              </a:ext>
            </a:extLst>
          </p:cNvPr>
          <p:cNvSpPr/>
          <p:nvPr/>
        </p:nvSpPr>
        <p:spPr>
          <a:xfrm>
            <a:off x="2108759" y="1894744"/>
            <a:ext cx="731226" cy="73122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椭圆 9">
            <a:extLst>
              <a:ext uri="{FF2B5EF4-FFF2-40B4-BE49-F238E27FC236}">
                <a16:creationId xmlns:a16="http://schemas.microsoft.com/office/drawing/2014/main" id="{11520369-0C66-4B7B-A84B-568401C8B0C1}"/>
              </a:ext>
            </a:extLst>
          </p:cNvPr>
          <p:cNvSpPr/>
          <p:nvPr/>
        </p:nvSpPr>
        <p:spPr>
          <a:xfrm>
            <a:off x="546800" y="3755781"/>
            <a:ext cx="347296" cy="34729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椭圆 10">
            <a:extLst>
              <a:ext uri="{FF2B5EF4-FFF2-40B4-BE49-F238E27FC236}">
                <a16:creationId xmlns:a16="http://schemas.microsoft.com/office/drawing/2014/main" id="{4F491E46-B921-4D3C-A9CA-BF96FF197D11}"/>
              </a:ext>
            </a:extLst>
          </p:cNvPr>
          <p:cNvSpPr/>
          <p:nvPr/>
        </p:nvSpPr>
        <p:spPr>
          <a:xfrm>
            <a:off x="8579720" y="957629"/>
            <a:ext cx="347296" cy="347296"/>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椭圆 11">
            <a:extLst>
              <a:ext uri="{FF2B5EF4-FFF2-40B4-BE49-F238E27FC236}">
                <a16:creationId xmlns:a16="http://schemas.microsoft.com/office/drawing/2014/main" id="{46A5ED56-659A-437A-ABF7-A18CFFB582E5}"/>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13" name="组合 12">
            <a:extLst>
              <a:ext uri="{FF2B5EF4-FFF2-40B4-BE49-F238E27FC236}">
                <a16:creationId xmlns:a16="http://schemas.microsoft.com/office/drawing/2014/main" id="{70432BE6-2F65-4079-8080-DE57B2F4794E}"/>
              </a:ext>
            </a:extLst>
          </p:cNvPr>
          <p:cNvGrpSpPr/>
          <p:nvPr/>
        </p:nvGrpSpPr>
        <p:grpSpPr>
          <a:xfrm>
            <a:off x="5587999" y="6098930"/>
            <a:ext cx="1016000" cy="152400"/>
            <a:chOff x="-2407920" y="-1463040"/>
            <a:chExt cx="1828800" cy="274320"/>
          </a:xfrm>
          <a:solidFill>
            <a:srgbClr val="ECD9CA"/>
          </a:solidFill>
        </p:grpSpPr>
        <p:sp>
          <p:nvSpPr>
            <p:cNvPr id="14" name="椭圆 13">
              <a:extLst>
                <a:ext uri="{FF2B5EF4-FFF2-40B4-BE49-F238E27FC236}">
                  <a16:creationId xmlns:a16="http://schemas.microsoft.com/office/drawing/2014/main" id="{FEDCE25D-38D7-4917-A6CD-C49BD71D3807}"/>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椭圆 14">
              <a:extLst>
                <a:ext uri="{FF2B5EF4-FFF2-40B4-BE49-F238E27FC236}">
                  <a16:creationId xmlns:a16="http://schemas.microsoft.com/office/drawing/2014/main" id="{BE93F5B1-3C8B-4B28-846A-EE30C7898EBC}"/>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6" name="椭圆 15">
              <a:extLst>
                <a:ext uri="{FF2B5EF4-FFF2-40B4-BE49-F238E27FC236}">
                  <a16:creationId xmlns:a16="http://schemas.microsoft.com/office/drawing/2014/main" id="{64CC17B1-4782-4EEE-8D28-26FC05542E9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7" name="椭圆 16">
              <a:extLst>
                <a:ext uri="{FF2B5EF4-FFF2-40B4-BE49-F238E27FC236}">
                  <a16:creationId xmlns:a16="http://schemas.microsoft.com/office/drawing/2014/main" id="{771C1EC9-0100-47A7-9539-5792FA1FBCEE}"/>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9" name="文本框 18">
            <a:extLst>
              <a:ext uri="{FF2B5EF4-FFF2-40B4-BE49-F238E27FC236}">
                <a16:creationId xmlns:a16="http://schemas.microsoft.com/office/drawing/2014/main" id="{27875051-DCE5-4C82-BCA8-CEFC3FC71FAC}"/>
              </a:ext>
            </a:extLst>
          </p:cNvPr>
          <p:cNvSpPr txBox="1"/>
          <p:nvPr/>
        </p:nvSpPr>
        <p:spPr>
          <a:xfrm>
            <a:off x="3565049" y="2726971"/>
            <a:ext cx="5061900"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rPr>
              <a:t>KHÁM PHÁ</a:t>
            </a:r>
            <a:endParaRPr lang="zh-CN" altLang="en-US" sz="7200" dirty="0">
              <a:solidFill>
                <a:schemeClr val="tx1">
                  <a:lumMod val="75000"/>
                  <a:lumOff val="2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endParaRPr>
          </a:p>
        </p:txBody>
      </p:sp>
      <p:cxnSp>
        <p:nvCxnSpPr>
          <p:cNvPr id="20" name="直接连接符 19">
            <a:extLst>
              <a:ext uri="{FF2B5EF4-FFF2-40B4-BE49-F238E27FC236}">
                <a16:creationId xmlns:a16="http://schemas.microsoft.com/office/drawing/2014/main" id="{BFF704E9-93FA-49AE-A535-50256194389C}"/>
              </a:ext>
            </a:extLst>
          </p:cNvPr>
          <p:cNvCxnSpPr>
            <a:cxnSpLocks/>
          </p:cNvCxnSpPr>
          <p:nvPr/>
        </p:nvCxnSpPr>
        <p:spPr>
          <a:xfrm>
            <a:off x="3874098" y="2450120"/>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iṩļïḓè">
            <a:extLst>
              <a:ext uri="{FF2B5EF4-FFF2-40B4-BE49-F238E27FC236}">
                <a16:creationId xmlns:a16="http://schemas.microsoft.com/office/drawing/2014/main" id="{9599E744-4F4F-455A-A581-DBA9D46C8FC7}"/>
              </a:ext>
            </a:extLst>
          </p:cNvPr>
          <p:cNvSpPr txBox="1"/>
          <p:nvPr/>
        </p:nvSpPr>
        <p:spPr bwMode="auto">
          <a:xfrm>
            <a:off x="5123122" y="2185890"/>
            <a:ext cx="1948009"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latin typeface="思源黑体" panose="020B0500000000000000" pitchFamily="34" charset="-122"/>
                <a:ea typeface="思源黑体" panose="020B0500000000000000" pitchFamily="34" charset="-122"/>
                <a:sym typeface="思源黑体" panose="020B0500000000000000" pitchFamily="34" charset="-122"/>
              </a:rPr>
              <a:t>GDCD 7</a:t>
            </a:r>
          </a:p>
        </p:txBody>
      </p:sp>
      <p:cxnSp>
        <p:nvCxnSpPr>
          <p:cNvPr id="22" name="直接连接符 21">
            <a:extLst>
              <a:ext uri="{FF2B5EF4-FFF2-40B4-BE49-F238E27FC236}">
                <a16:creationId xmlns:a16="http://schemas.microsoft.com/office/drawing/2014/main" id="{596CA7CA-158C-4BD3-89B7-80AB76B5015D}"/>
              </a:ext>
            </a:extLst>
          </p:cNvPr>
          <p:cNvCxnSpPr>
            <a:cxnSpLocks/>
          </p:cNvCxnSpPr>
          <p:nvPr/>
        </p:nvCxnSpPr>
        <p:spPr>
          <a:xfrm>
            <a:off x="7071131" y="2438802"/>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CC1DF9DA-EB60-45E0-A31F-652B49956945}"/>
              </a:ext>
            </a:extLst>
          </p:cNvPr>
          <p:cNvSpPr txBox="1"/>
          <p:nvPr/>
        </p:nvSpPr>
        <p:spPr>
          <a:xfrm>
            <a:off x="4181890" y="3961374"/>
            <a:ext cx="4099760" cy="523220"/>
          </a:xfrm>
          <a:prstGeom prst="rect">
            <a:avLst/>
          </a:prstGeom>
          <a:noFill/>
          <a:ln>
            <a:noFill/>
          </a:ln>
        </p:spPr>
        <p:txBody>
          <a:bodyPr wrap="square" rtlCol="0">
            <a:spAutoFit/>
          </a:bodyPr>
          <a:lstStyle/>
          <a:p>
            <a:pPr algn="dist"/>
            <a:r>
              <a:rPr lang="vi-VN" altLang="zh-CN" sz="2800" dirty="0">
                <a:latin typeface="Calibri Light" panose="020F0302020204030204" pitchFamily="34" charset="0"/>
                <a:ea typeface="思源黑体" panose="020B0500000000000000" pitchFamily="34" charset="-122"/>
                <a:cs typeface="Calibri Light" panose="020F0302020204030204" pitchFamily="34" charset="0"/>
                <a:sym typeface="思源黑体" panose="020B0500000000000000" pitchFamily="34" charset="-122"/>
              </a:rPr>
              <a:t>GVTH: TRẦN THỊ MỸ LỆ</a:t>
            </a:r>
            <a:endParaRPr lang="zh-CN" altLang="en-US" sz="2800" dirty="0">
              <a:latin typeface="Calibri Light" panose="020F0302020204030204" pitchFamily="34" charset="0"/>
              <a:ea typeface="思源黑体" panose="020B0500000000000000" pitchFamily="34" charset="-122"/>
              <a:cs typeface="Calibri Light" panose="020F0302020204030204" pitchFamily="34" charset="0"/>
              <a:sym typeface="思源黑体" panose="020B0500000000000000" pitchFamily="34" charset="-122"/>
            </a:endParaRPr>
          </a:p>
        </p:txBody>
      </p:sp>
    </p:spTree>
    <p:extLst>
      <p:ext uri="{BB962C8B-B14F-4D97-AF65-F5344CB8AC3E}">
        <p14:creationId xmlns:p14="http://schemas.microsoft.com/office/powerpoint/2010/main" val="24063185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par>
                                <p:cTn id="17" presetID="10"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id="{BB3D129C-E20C-48A2-A2DE-5B57F7A012CC}"/>
              </a:ext>
            </a:extLst>
          </p:cNvPr>
          <p:cNvSpPr/>
          <p:nvPr/>
        </p:nvSpPr>
        <p:spPr>
          <a:xfrm>
            <a:off x="4888621" y="793596"/>
            <a:ext cx="2579077" cy="2579077"/>
          </a:xfrm>
          <a:prstGeom prst="ellipse">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9" name="组合 8">
            <a:extLst>
              <a:ext uri="{FF2B5EF4-FFF2-40B4-BE49-F238E27FC236}">
                <a16:creationId xmlns:a16="http://schemas.microsoft.com/office/drawing/2014/main" id="{3D892C9D-9DA7-41D0-B5BB-7F4403053623}"/>
              </a:ext>
            </a:extLst>
          </p:cNvPr>
          <p:cNvGrpSpPr/>
          <p:nvPr/>
        </p:nvGrpSpPr>
        <p:grpSpPr>
          <a:xfrm>
            <a:off x="5670159" y="5912004"/>
            <a:ext cx="1016000" cy="152400"/>
            <a:chOff x="-2407920" y="-1463040"/>
            <a:chExt cx="1828800" cy="274320"/>
          </a:xfrm>
          <a:solidFill>
            <a:srgbClr val="CCB5A5"/>
          </a:solidFill>
        </p:grpSpPr>
        <p:sp>
          <p:nvSpPr>
            <p:cNvPr id="3" name="椭圆 2">
              <a:extLst>
                <a:ext uri="{FF2B5EF4-FFF2-40B4-BE49-F238E27FC236}">
                  <a16:creationId xmlns:a16="http://schemas.microsoft.com/office/drawing/2014/main" id="{D59F1FF8-5AC4-4754-B12D-00D6B5619DE3}"/>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椭圆 4">
              <a:extLst>
                <a:ext uri="{FF2B5EF4-FFF2-40B4-BE49-F238E27FC236}">
                  <a16:creationId xmlns:a16="http://schemas.microsoft.com/office/drawing/2014/main" id="{A489251F-863A-440C-B4B3-5141A94E4B0A}"/>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椭圆 5">
              <a:extLst>
                <a:ext uri="{FF2B5EF4-FFF2-40B4-BE49-F238E27FC236}">
                  <a16:creationId xmlns:a16="http://schemas.microsoft.com/office/drawing/2014/main" id="{83F5E17D-A89F-4CB1-B2CA-10E6AF3A336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椭圆 7">
              <a:extLst>
                <a:ext uri="{FF2B5EF4-FFF2-40B4-BE49-F238E27FC236}">
                  <a16:creationId xmlns:a16="http://schemas.microsoft.com/office/drawing/2014/main" id="{BF074191-9D8E-4089-9F45-4062E2B34B38}"/>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0" name="文本框 9">
            <a:extLst>
              <a:ext uri="{FF2B5EF4-FFF2-40B4-BE49-F238E27FC236}">
                <a16:creationId xmlns:a16="http://schemas.microsoft.com/office/drawing/2014/main" id="{D5AB1D67-D113-48F6-AA5C-0CDAF9E43B7A}"/>
              </a:ext>
            </a:extLst>
          </p:cNvPr>
          <p:cNvSpPr txBox="1"/>
          <p:nvPr/>
        </p:nvSpPr>
        <p:spPr>
          <a:xfrm>
            <a:off x="4652242" y="3606479"/>
            <a:ext cx="2960396"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ONE</a:t>
            </a:r>
            <a:endParaRPr lang="zh-CN" altLang="en-US"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11" name="直接连接符 10">
            <a:extLst>
              <a:ext uri="{FF2B5EF4-FFF2-40B4-BE49-F238E27FC236}">
                <a16:creationId xmlns:a16="http://schemas.microsoft.com/office/drawing/2014/main" id="{EF4C7657-C87B-44E1-82BB-F5DED4CA69BA}"/>
              </a:ext>
            </a:extLst>
          </p:cNvPr>
          <p:cNvCxnSpPr>
            <a:cxnSpLocks/>
          </p:cNvCxnSpPr>
          <p:nvPr/>
        </p:nvCxnSpPr>
        <p:spPr>
          <a:xfrm>
            <a:off x="4081839" y="4910812"/>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iṩļïḓè">
            <a:extLst>
              <a:ext uri="{FF2B5EF4-FFF2-40B4-BE49-F238E27FC236}">
                <a16:creationId xmlns:a16="http://schemas.microsoft.com/office/drawing/2014/main" id="{67BC01C0-997B-48BA-B5C1-4A300187A9D0}"/>
              </a:ext>
            </a:extLst>
          </p:cNvPr>
          <p:cNvSpPr txBox="1"/>
          <p:nvPr/>
        </p:nvSpPr>
        <p:spPr bwMode="auto">
          <a:xfrm>
            <a:off x="5185673" y="4657900"/>
            <a:ext cx="2120437"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sz="2800" b="1" dirty="0">
                <a:solidFill>
                  <a:schemeClr val="bg1">
                    <a:lumMod val="6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rPr>
              <a:t>KHÁI NIỆM</a:t>
            </a:r>
          </a:p>
        </p:txBody>
      </p:sp>
      <p:cxnSp>
        <p:nvCxnSpPr>
          <p:cNvPr id="13" name="直接连接符 12">
            <a:extLst>
              <a:ext uri="{FF2B5EF4-FFF2-40B4-BE49-F238E27FC236}">
                <a16:creationId xmlns:a16="http://schemas.microsoft.com/office/drawing/2014/main" id="{ECCC5492-DF1E-4CBF-9454-36EC1265C7BB}"/>
              </a:ext>
            </a:extLst>
          </p:cNvPr>
          <p:cNvCxnSpPr>
            <a:cxnSpLocks/>
          </p:cNvCxnSpPr>
          <p:nvPr/>
        </p:nvCxnSpPr>
        <p:spPr>
          <a:xfrm>
            <a:off x="7278872" y="4899494"/>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椭圆 17">
            <a:extLst>
              <a:ext uri="{FF2B5EF4-FFF2-40B4-BE49-F238E27FC236}">
                <a16:creationId xmlns:a16="http://schemas.microsoft.com/office/drawing/2014/main" id="{32566DDC-8B8E-4109-A5A7-6B5AC05A8C80}"/>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0" name="椭圆 19">
            <a:extLst>
              <a:ext uri="{FF2B5EF4-FFF2-40B4-BE49-F238E27FC236}">
                <a16:creationId xmlns:a16="http://schemas.microsoft.com/office/drawing/2014/main" id="{9230EA15-033E-4BE0-A80D-0296CA48F476}"/>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2" name="椭圆 21">
            <a:extLst>
              <a:ext uri="{FF2B5EF4-FFF2-40B4-BE49-F238E27FC236}">
                <a16:creationId xmlns:a16="http://schemas.microsoft.com/office/drawing/2014/main" id="{96C6AB43-115F-482F-89E5-1B01FF4DFB49}"/>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4" name="椭圆 23">
            <a:extLst>
              <a:ext uri="{FF2B5EF4-FFF2-40B4-BE49-F238E27FC236}">
                <a16:creationId xmlns:a16="http://schemas.microsoft.com/office/drawing/2014/main" id="{5DF930E1-BC8B-4405-9803-6D073477F909}"/>
              </a:ext>
            </a:extLst>
          </p:cNvPr>
          <p:cNvSpPr/>
          <p:nvPr/>
        </p:nvSpPr>
        <p:spPr>
          <a:xfrm>
            <a:off x="2108759" y="1894744"/>
            <a:ext cx="731226" cy="73122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椭圆 24">
            <a:extLst>
              <a:ext uri="{FF2B5EF4-FFF2-40B4-BE49-F238E27FC236}">
                <a16:creationId xmlns:a16="http://schemas.microsoft.com/office/drawing/2014/main" id="{107C5B7A-9017-4EAA-8969-859E52A6DAFA}"/>
              </a:ext>
            </a:extLst>
          </p:cNvPr>
          <p:cNvSpPr/>
          <p:nvPr/>
        </p:nvSpPr>
        <p:spPr>
          <a:xfrm>
            <a:off x="546800" y="3755781"/>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6" name="椭圆 25">
            <a:extLst>
              <a:ext uri="{FF2B5EF4-FFF2-40B4-BE49-F238E27FC236}">
                <a16:creationId xmlns:a16="http://schemas.microsoft.com/office/drawing/2014/main" id="{0AD871A6-28BF-4DCB-93AA-F1439D75B78B}"/>
              </a:ext>
            </a:extLst>
          </p:cNvPr>
          <p:cNvSpPr/>
          <p:nvPr/>
        </p:nvSpPr>
        <p:spPr>
          <a:xfrm>
            <a:off x="8579720" y="957629"/>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7" name="椭圆 26">
            <a:extLst>
              <a:ext uri="{FF2B5EF4-FFF2-40B4-BE49-F238E27FC236}">
                <a16:creationId xmlns:a16="http://schemas.microsoft.com/office/drawing/2014/main" id="{C85EC5A9-DA05-496E-8106-0C49A3F4CFFA}"/>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Tree>
    <p:extLst>
      <p:ext uri="{BB962C8B-B14F-4D97-AF65-F5344CB8AC3E}">
        <p14:creationId xmlns:p14="http://schemas.microsoft.com/office/powerpoint/2010/main" val="41111751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矩形 32">
            <a:extLst>
              <a:ext uri="{FF2B5EF4-FFF2-40B4-BE49-F238E27FC236}">
                <a16:creationId xmlns:a16="http://schemas.microsoft.com/office/drawing/2014/main" id="{6FF40618-85DA-4CAE-9C8A-F5110DD16270}"/>
              </a:ext>
            </a:extLst>
          </p:cNvPr>
          <p:cNvSpPr/>
          <p:nvPr/>
        </p:nvSpPr>
        <p:spPr>
          <a:xfrm>
            <a:off x="1519446" y="-23684"/>
            <a:ext cx="3293113" cy="6881684"/>
          </a:xfrm>
          <a:prstGeom prst="rect">
            <a:avLst/>
          </a:prstGeom>
          <a:blipFill>
            <a:blip r:embed="rId3"/>
            <a:stretch>
              <a:fillRect l="-19734" r="-1958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16" name="组合 15">
            <a:extLst>
              <a:ext uri="{FF2B5EF4-FFF2-40B4-BE49-F238E27FC236}">
                <a16:creationId xmlns:a16="http://schemas.microsoft.com/office/drawing/2014/main" id="{81B08CEE-C8E5-4C3B-9036-C81C3757E1C0}"/>
              </a:ext>
            </a:extLst>
          </p:cNvPr>
          <p:cNvGrpSpPr/>
          <p:nvPr/>
        </p:nvGrpSpPr>
        <p:grpSpPr>
          <a:xfrm>
            <a:off x="7379443" y="2033116"/>
            <a:ext cx="1016000" cy="152400"/>
            <a:chOff x="-2407920" y="-1463040"/>
            <a:chExt cx="1828800" cy="274320"/>
          </a:xfrm>
          <a:solidFill>
            <a:srgbClr val="CCB5A5"/>
          </a:solidFill>
        </p:grpSpPr>
        <p:sp>
          <p:nvSpPr>
            <p:cNvPr id="17" name="椭圆 16">
              <a:extLst>
                <a:ext uri="{FF2B5EF4-FFF2-40B4-BE49-F238E27FC236}">
                  <a16:creationId xmlns:a16="http://schemas.microsoft.com/office/drawing/2014/main" id="{3DCC8195-32AE-42EB-A344-3E0265A422AF}"/>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8" name="椭圆 17">
              <a:extLst>
                <a:ext uri="{FF2B5EF4-FFF2-40B4-BE49-F238E27FC236}">
                  <a16:creationId xmlns:a16="http://schemas.microsoft.com/office/drawing/2014/main" id="{6362DAB1-A8CC-40E8-810A-8807972B04E8}"/>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9" name="椭圆 18">
              <a:extLst>
                <a:ext uri="{FF2B5EF4-FFF2-40B4-BE49-F238E27FC236}">
                  <a16:creationId xmlns:a16="http://schemas.microsoft.com/office/drawing/2014/main" id="{1327C286-12C9-480B-B9BA-BC8D865CADC5}"/>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0" name="椭圆 19">
              <a:extLst>
                <a:ext uri="{FF2B5EF4-FFF2-40B4-BE49-F238E27FC236}">
                  <a16:creationId xmlns:a16="http://schemas.microsoft.com/office/drawing/2014/main" id="{F837B3F2-3629-4A32-87AE-FF7F13B1F65D}"/>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 name="Rectangle 1">
            <a:extLst>
              <a:ext uri="{FF2B5EF4-FFF2-40B4-BE49-F238E27FC236}">
                <a16:creationId xmlns:a16="http://schemas.microsoft.com/office/drawing/2014/main" id="{3424C88D-766C-564B-96F8-8DE527B35DA0}"/>
              </a:ext>
            </a:extLst>
          </p:cNvPr>
          <p:cNvSpPr/>
          <p:nvPr/>
        </p:nvSpPr>
        <p:spPr>
          <a:xfrm>
            <a:off x="6081864" y="2593044"/>
            <a:ext cx="4379078" cy="1077218"/>
          </a:xfrm>
          <a:prstGeom prst="rect">
            <a:avLst/>
          </a:prstGeom>
        </p:spPr>
        <p:txBody>
          <a:bodyPr wrap="square">
            <a:spAutoFit/>
          </a:bodyPr>
          <a:lstStyle/>
          <a:p>
            <a:pPr algn="ctr"/>
            <a:r>
              <a:rPr lang="vi-VN" sz="3200">
                <a:latin typeface="Calibri" panose="020F0502020204030204" pitchFamily="34" charset="0"/>
                <a:cs typeface="Calibri" panose="020F0502020204030204" pitchFamily="34" charset="0"/>
              </a:rPr>
              <a:t>Theo em người tự tin là người như thế nào ?</a:t>
            </a:r>
            <a:endParaRPr lang="en-US" sz="480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24876742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8E9A11A-6B93-438A-8297-1AF5A90CECB2}"/>
              </a:ext>
            </a:extLst>
          </p:cNvPr>
          <p:cNvSpPr/>
          <p:nvPr/>
        </p:nvSpPr>
        <p:spPr>
          <a:xfrm>
            <a:off x="1153843" y="1213560"/>
            <a:ext cx="9884313" cy="4928968"/>
          </a:xfrm>
          <a:prstGeom prst="rect">
            <a:avLst/>
          </a:prstGeom>
          <a:solidFill>
            <a:srgbClr val="F6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 name="iṩļïḓè">
            <a:extLst>
              <a:ext uri="{FF2B5EF4-FFF2-40B4-BE49-F238E27FC236}">
                <a16:creationId xmlns:a16="http://schemas.microsoft.com/office/drawing/2014/main" id="{BA9F4A4D-FF18-4F83-8437-B52E5D4B8651}"/>
              </a:ext>
            </a:extLst>
          </p:cNvPr>
          <p:cNvSpPr txBox="1"/>
          <p:nvPr/>
        </p:nvSpPr>
        <p:spPr bwMode="auto">
          <a:xfrm>
            <a:off x="3727679" y="2055377"/>
            <a:ext cx="4736642" cy="781608"/>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sz="4400" b="1" dirty="0">
                <a:solidFill>
                  <a:schemeClr val="bg1">
                    <a:lumMod val="6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rPr>
              <a:t>KHÁI NIỆM</a:t>
            </a:r>
          </a:p>
        </p:txBody>
      </p:sp>
      <p:sp>
        <p:nvSpPr>
          <p:cNvPr id="6" name="Synergistically utilize technically sound portals with frictionless chains. Dramatically customize…">
            <a:extLst>
              <a:ext uri="{FF2B5EF4-FFF2-40B4-BE49-F238E27FC236}">
                <a16:creationId xmlns:a16="http://schemas.microsoft.com/office/drawing/2014/main" id="{7555BEC9-6256-4569-9516-C8D5F447EE5D}"/>
              </a:ext>
            </a:extLst>
          </p:cNvPr>
          <p:cNvSpPr txBox="1"/>
          <p:nvPr/>
        </p:nvSpPr>
        <p:spPr>
          <a:xfrm>
            <a:off x="2076994" y="3547416"/>
            <a:ext cx="8336231" cy="172354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just"/>
            <a:r>
              <a:rPr lang="vi-VN" sz="2800">
                <a:latin typeface="Calibri" panose="020F0502020204030204" pitchFamily="34" charset="0"/>
                <a:cs typeface="Calibri" panose="020F0502020204030204" pitchFamily="34" charset="0"/>
              </a:rPr>
              <a:t>Tự tin là tin tưởng vào khả năng của bản thân, chủ động trong mọi công việc. Dám tự quyết định và hành động một cách chắc chắn, không hoang mang dao động. Là người hành động cương quyết dám nghĩ dám làm.</a:t>
            </a:r>
          </a:p>
        </p:txBody>
      </p:sp>
      <p:grpSp>
        <p:nvGrpSpPr>
          <p:cNvPr id="7" name="组合 6">
            <a:extLst>
              <a:ext uri="{FF2B5EF4-FFF2-40B4-BE49-F238E27FC236}">
                <a16:creationId xmlns:a16="http://schemas.microsoft.com/office/drawing/2014/main" id="{EE76748F-C88C-4710-B556-5320713072B0}"/>
              </a:ext>
            </a:extLst>
          </p:cNvPr>
          <p:cNvGrpSpPr/>
          <p:nvPr/>
        </p:nvGrpSpPr>
        <p:grpSpPr>
          <a:xfrm>
            <a:off x="5587999" y="3062804"/>
            <a:ext cx="1016000" cy="152400"/>
            <a:chOff x="-2407920" y="-1463040"/>
            <a:chExt cx="1828800" cy="274320"/>
          </a:xfrm>
          <a:solidFill>
            <a:srgbClr val="CCB5A5"/>
          </a:solidFill>
        </p:grpSpPr>
        <p:sp>
          <p:nvSpPr>
            <p:cNvPr id="8" name="椭圆 7">
              <a:extLst>
                <a:ext uri="{FF2B5EF4-FFF2-40B4-BE49-F238E27FC236}">
                  <a16:creationId xmlns:a16="http://schemas.microsoft.com/office/drawing/2014/main" id="{126856C0-8947-43DC-A601-5C4D48B85E43}"/>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椭圆 8">
              <a:extLst>
                <a:ext uri="{FF2B5EF4-FFF2-40B4-BE49-F238E27FC236}">
                  <a16:creationId xmlns:a16="http://schemas.microsoft.com/office/drawing/2014/main" id="{6CF77EBB-572E-4C5E-8D05-5F613C9E5557}"/>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椭圆 9">
              <a:extLst>
                <a:ext uri="{FF2B5EF4-FFF2-40B4-BE49-F238E27FC236}">
                  <a16:creationId xmlns:a16="http://schemas.microsoft.com/office/drawing/2014/main" id="{02D6E69C-BA93-4616-84E1-33CE5DCC635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椭圆 10">
              <a:extLst>
                <a:ext uri="{FF2B5EF4-FFF2-40B4-BE49-F238E27FC236}">
                  <a16:creationId xmlns:a16="http://schemas.microsoft.com/office/drawing/2014/main" id="{35F84AA7-4FF0-44CD-BF48-754ED91D8A09}"/>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Tree>
    <p:extLst>
      <p:ext uri="{BB962C8B-B14F-4D97-AF65-F5344CB8AC3E}">
        <p14:creationId xmlns:p14="http://schemas.microsoft.com/office/powerpoint/2010/main" val="11029778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椭圆 38">
            <a:extLst>
              <a:ext uri="{FF2B5EF4-FFF2-40B4-BE49-F238E27FC236}">
                <a16:creationId xmlns:a16="http://schemas.microsoft.com/office/drawing/2014/main" id="{307382B6-D85F-4397-856F-A42D6E53C501}"/>
              </a:ext>
            </a:extLst>
          </p:cNvPr>
          <p:cNvSpPr/>
          <p:nvPr/>
        </p:nvSpPr>
        <p:spPr>
          <a:xfrm>
            <a:off x="4888621" y="793596"/>
            <a:ext cx="2579077" cy="2579077"/>
          </a:xfrm>
          <a:prstGeom prst="ellipse">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0" name="组合 39">
            <a:extLst>
              <a:ext uri="{FF2B5EF4-FFF2-40B4-BE49-F238E27FC236}">
                <a16:creationId xmlns:a16="http://schemas.microsoft.com/office/drawing/2014/main" id="{B636606E-783D-4CAF-A958-995AA34967DD}"/>
              </a:ext>
            </a:extLst>
          </p:cNvPr>
          <p:cNvGrpSpPr/>
          <p:nvPr/>
        </p:nvGrpSpPr>
        <p:grpSpPr>
          <a:xfrm>
            <a:off x="5670159" y="5912004"/>
            <a:ext cx="1016000" cy="152400"/>
            <a:chOff x="-2407920" y="-1463040"/>
            <a:chExt cx="1828800" cy="274320"/>
          </a:xfrm>
          <a:solidFill>
            <a:srgbClr val="CCB5A5"/>
          </a:solidFill>
        </p:grpSpPr>
        <p:sp>
          <p:nvSpPr>
            <p:cNvPr id="41" name="椭圆 40">
              <a:extLst>
                <a:ext uri="{FF2B5EF4-FFF2-40B4-BE49-F238E27FC236}">
                  <a16:creationId xmlns:a16="http://schemas.microsoft.com/office/drawing/2014/main" id="{1A00EA91-A47D-4A65-B163-9CBF89FF5A86}"/>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2" name="椭圆 41">
              <a:extLst>
                <a:ext uri="{FF2B5EF4-FFF2-40B4-BE49-F238E27FC236}">
                  <a16:creationId xmlns:a16="http://schemas.microsoft.com/office/drawing/2014/main" id="{24E81576-A876-42C1-A980-E18FA158EB89}"/>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3" name="椭圆 42">
              <a:extLst>
                <a:ext uri="{FF2B5EF4-FFF2-40B4-BE49-F238E27FC236}">
                  <a16:creationId xmlns:a16="http://schemas.microsoft.com/office/drawing/2014/main" id="{881C58FF-EEAC-4DA2-B900-F51C88DAE37A}"/>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4" name="椭圆 43">
              <a:extLst>
                <a:ext uri="{FF2B5EF4-FFF2-40B4-BE49-F238E27FC236}">
                  <a16:creationId xmlns:a16="http://schemas.microsoft.com/office/drawing/2014/main" id="{248D5B9C-7C06-4BEB-8C51-52E38DD38EFE}"/>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45" name="文本框 44">
            <a:extLst>
              <a:ext uri="{FF2B5EF4-FFF2-40B4-BE49-F238E27FC236}">
                <a16:creationId xmlns:a16="http://schemas.microsoft.com/office/drawing/2014/main" id="{46C03274-DFB8-4C37-A3E3-115B3FAADC45}"/>
              </a:ext>
            </a:extLst>
          </p:cNvPr>
          <p:cNvSpPr txBox="1"/>
          <p:nvPr/>
        </p:nvSpPr>
        <p:spPr>
          <a:xfrm>
            <a:off x="4652242" y="3606479"/>
            <a:ext cx="2960396"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TWO</a:t>
            </a:r>
            <a:endParaRPr lang="zh-CN" altLang="en-US"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46" name="直接连接符 45">
            <a:extLst>
              <a:ext uri="{FF2B5EF4-FFF2-40B4-BE49-F238E27FC236}">
                <a16:creationId xmlns:a16="http://schemas.microsoft.com/office/drawing/2014/main" id="{ECD11999-3E36-4178-840C-87CD174DCF24}"/>
              </a:ext>
            </a:extLst>
          </p:cNvPr>
          <p:cNvCxnSpPr>
            <a:cxnSpLocks/>
          </p:cNvCxnSpPr>
          <p:nvPr/>
        </p:nvCxnSpPr>
        <p:spPr>
          <a:xfrm>
            <a:off x="4081839" y="4910812"/>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iṩļïḓè">
            <a:extLst>
              <a:ext uri="{FF2B5EF4-FFF2-40B4-BE49-F238E27FC236}">
                <a16:creationId xmlns:a16="http://schemas.microsoft.com/office/drawing/2014/main" id="{8B230DCF-BBEB-445A-A7B4-3A5120452FC9}"/>
              </a:ext>
            </a:extLst>
          </p:cNvPr>
          <p:cNvSpPr txBox="1"/>
          <p:nvPr/>
        </p:nvSpPr>
        <p:spPr bwMode="auto">
          <a:xfrm>
            <a:off x="5185673" y="4657900"/>
            <a:ext cx="2120437"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sz="3200" b="1" dirty="0">
                <a:solidFill>
                  <a:schemeClr val="bg1">
                    <a:lumMod val="65000"/>
                  </a:schemeClr>
                </a:solidFill>
                <a:latin typeface="Calibri" panose="020F0502020204030204" pitchFamily="34" charset="0"/>
                <a:ea typeface="思源黑体" panose="020B0500000000000000" pitchFamily="34" charset="-122"/>
                <a:cs typeface="Calibri" panose="020F0502020204030204" pitchFamily="34" charset="0"/>
                <a:sym typeface="思源黑体" panose="020B0500000000000000" pitchFamily="34" charset="-122"/>
              </a:rPr>
              <a:t>BIỂU HIỆN</a:t>
            </a:r>
          </a:p>
        </p:txBody>
      </p:sp>
      <p:cxnSp>
        <p:nvCxnSpPr>
          <p:cNvPr id="48" name="直接连接符 47">
            <a:extLst>
              <a:ext uri="{FF2B5EF4-FFF2-40B4-BE49-F238E27FC236}">
                <a16:creationId xmlns:a16="http://schemas.microsoft.com/office/drawing/2014/main" id="{F4B46058-924D-4F97-A779-3D9E523BA197}"/>
              </a:ext>
            </a:extLst>
          </p:cNvPr>
          <p:cNvCxnSpPr>
            <a:cxnSpLocks/>
          </p:cNvCxnSpPr>
          <p:nvPr/>
        </p:nvCxnSpPr>
        <p:spPr>
          <a:xfrm>
            <a:off x="7278872" y="4899494"/>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a:extLst>
              <a:ext uri="{FF2B5EF4-FFF2-40B4-BE49-F238E27FC236}">
                <a16:creationId xmlns:a16="http://schemas.microsoft.com/office/drawing/2014/main" id="{CAB1AF59-F741-40FD-9F7A-2902A5003804}"/>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0" name="椭圆 49">
            <a:extLst>
              <a:ext uri="{FF2B5EF4-FFF2-40B4-BE49-F238E27FC236}">
                <a16:creationId xmlns:a16="http://schemas.microsoft.com/office/drawing/2014/main" id="{BEB5E903-937C-4C56-9DBE-E57B5F360325}"/>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1" name="椭圆 50">
            <a:extLst>
              <a:ext uri="{FF2B5EF4-FFF2-40B4-BE49-F238E27FC236}">
                <a16:creationId xmlns:a16="http://schemas.microsoft.com/office/drawing/2014/main" id="{A7E5F269-0A8B-4C37-8B34-C6ED8D688BED}"/>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2" name="椭圆 51">
            <a:extLst>
              <a:ext uri="{FF2B5EF4-FFF2-40B4-BE49-F238E27FC236}">
                <a16:creationId xmlns:a16="http://schemas.microsoft.com/office/drawing/2014/main" id="{DBB4BC6A-1347-43AD-8040-66D08F9D318B}"/>
              </a:ext>
            </a:extLst>
          </p:cNvPr>
          <p:cNvSpPr/>
          <p:nvPr/>
        </p:nvSpPr>
        <p:spPr>
          <a:xfrm>
            <a:off x="2108759" y="1894744"/>
            <a:ext cx="731226" cy="73122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3" name="椭圆 52">
            <a:extLst>
              <a:ext uri="{FF2B5EF4-FFF2-40B4-BE49-F238E27FC236}">
                <a16:creationId xmlns:a16="http://schemas.microsoft.com/office/drawing/2014/main" id="{7C97C53F-94F3-4577-8E30-395E3083877C}"/>
              </a:ext>
            </a:extLst>
          </p:cNvPr>
          <p:cNvSpPr/>
          <p:nvPr/>
        </p:nvSpPr>
        <p:spPr>
          <a:xfrm>
            <a:off x="546800" y="3755781"/>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4" name="椭圆 53">
            <a:extLst>
              <a:ext uri="{FF2B5EF4-FFF2-40B4-BE49-F238E27FC236}">
                <a16:creationId xmlns:a16="http://schemas.microsoft.com/office/drawing/2014/main" id="{45E60F3F-CC51-44FF-97EC-BB3E1F15439B}"/>
              </a:ext>
            </a:extLst>
          </p:cNvPr>
          <p:cNvSpPr/>
          <p:nvPr/>
        </p:nvSpPr>
        <p:spPr>
          <a:xfrm>
            <a:off x="8579720" y="957629"/>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5" name="椭圆 54">
            <a:extLst>
              <a:ext uri="{FF2B5EF4-FFF2-40B4-BE49-F238E27FC236}">
                <a16:creationId xmlns:a16="http://schemas.microsoft.com/office/drawing/2014/main" id="{F282F8D0-37BC-495C-8728-A85C68A7BE4B}"/>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Tree>
    <p:extLst>
      <p:ext uri="{BB962C8B-B14F-4D97-AF65-F5344CB8AC3E}">
        <p14:creationId xmlns:p14="http://schemas.microsoft.com/office/powerpoint/2010/main" val="28339649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ppt_w</p:attrName>
                                        </p:attrNameLst>
                                      </p:cBhvr>
                                      <p:tavLst>
                                        <p:tav tm="0">
                                          <p:val>
                                            <p:fltVal val="0"/>
                                          </p:val>
                                        </p:tav>
                                        <p:tav tm="100000">
                                          <p:val>
                                            <p:strVal val="#ppt_w"/>
                                          </p:val>
                                        </p:tav>
                                      </p:tavLst>
                                    </p:anim>
                                    <p:anim calcmode="lin" valueType="num">
                                      <p:cBhvr>
                                        <p:cTn id="8" dur="1000" fill="hold"/>
                                        <p:tgtEl>
                                          <p:spTgt spid="39"/>
                                        </p:tgtEl>
                                        <p:attrNameLst>
                                          <p:attrName>ppt_h</p:attrName>
                                        </p:attrNameLst>
                                      </p:cBhvr>
                                      <p:tavLst>
                                        <p:tav tm="0">
                                          <p:val>
                                            <p:fltVal val="0"/>
                                          </p:val>
                                        </p:tav>
                                        <p:tav tm="100000">
                                          <p:val>
                                            <p:strVal val="#ppt_h"/>
                                          </p:val>
                                        </p:tav>
                                      </p:tavLst>
                                    </p:anim>
                                    <p:anim calcmode="lin" valueType="num">
                                      <p:cBhvr>
                                        <p:cTn id="9" dur="1000" fill="hold"/>
                                        <p:tgtEl>
                                          <p:spTgt spid="39"/>
                                        </p:tgtEl>
                                        <p:attrNameLst>
                                          <p:attrName>style.rotation</p:attrName>
                                        </p:attrNameLst>
                                      </p:cBhvr>
                                      <p:tavLst>
                                        <p:tav tm="0">
                                          <p:val>
                                            <p:fltVal val="90"/>
                                          </p:val>
                                        </p:tav>
                                        <p:tav tm="100000">
                                          <p:val>
                                            <p:fltVal val="0"/>
                                          </p:val>
                                        </p:tav>
                                      </p:tavLst>
                                    </p:anim>
                                    <p:animEffect transition="in" filter="fade">
                                      <p:cBhvr>
                                        <p:cTn id="10" dur="10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wipe(left)">
                                      <p:cBhvr>
                                        <p:cTn id="15" dur="500"/>
                                        <p:tgtEl>
                                          <p:spTgt spid="45"/>
                                        </p:tgtEl>
                                      </p:cBhvr>
                                    </p:animEffect>
                                  </p:childTnLst>
                                </p:cTn>
                              </p:par>
                              <p:par>
                                <p:cTn id="16" presetID="10" presetClass="entr" presetSubtype="0" fill="hold"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par>
                                <p:cTn id="19" presetID="2" presetClass="entr" presetSubtype="4"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additive="base">
                                        <p:cTn id="21" dur="500" fill="hold"/>
                                        <p:tgtEl>
                                          <p:spTgt spid="47"/>
                                        </p:tgtEl>
                                        <p:attrNameLst>
                                          <p:attrName>ppt_x</p:attrName>
                                        </p:attrNameLst>
                                      </p:cBhvr>
                                      <p:tavLst>
                                        <p:tav tm="0">
                                          <p:val>
                                            <p:strVal val="#ppt_x"/>
                                          </p:val>
                                        </p:tav>
                                        <p:tav tm="100000">
                                          <p:val>
                                            <p:strVal val="#ppt_x"/>
                                          </p:val>
                                        </p:tav>
                                      </p:tavLst>
                                    </p:anim>
                                    <p:anim calcmode="lin" valueType="num">
                                      <p:cBhvr additive="base">
                                        <p:cTn id="22" dur="500" fill="hold"/>
                                        <p:tgtEl>
                                          <p:spTgt spid="47"/>
                                        </p:tgtEl>
                                        <p:attrNameLst>
                                          <p:attrName>ppt_y</p:attrName>
                                        </p:attrNameLst>
                                      </p:cBhvr>
                                      <p:tavLst>
                                        <p:tav tm="0">
                                          <p:val>
                                            <p:strVal val="1+#ppt_h/2"/>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fade">
                                      <p:cBhvr>
                                        <p:cTn id="2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5" grpId="0"/>
      <p:bldP spid="4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ags/tag10.xml><?xml version="1.0" encoding="utf-8"?>
<p:tagLst xmlns:a="http://schemas.openxmlformats.org/drawingml/2006/main" xmlns:r="http://schemas.openxmlformats.org/officeDocument/2006/relationships" xmlns:p="http://schemas.openxmlformats.org/presentationml/2006/main">
  <p:tag name="PA" val="v5.2.4"/>
</p:tagLst>
</file>

<file path=ppt/tags/tag11.xml><?xml version="1.0" encoding="utf-8"?>
<p:tagLst xmlns:a="http://schemas.openxmlformats.org/drawingml/2006/main" xmlns:r="http://schemas.openxmlformats.org/officeDocument/2006/relationships" xmlns:p="http://schemas.openxmlformats.org/presentationml/2006/main">
  <p:tag name="PA" val="v5.2.4"/>
</p:tagLst>
</file>

<file path=ppt/tags/tag12.xml><?xml version="1.0" encoding="utf-8"?>
<p:tagLst xmlns:a="http://schemas.openxmlformats.org/drawingml/2006/main" xmlns:r="http://schemas.openxmlformats.org/officeDocument/2006/relationships" xmlns:p="http://schemas.openxmlformats.org/presentationml/2006/main">
  <p:tag name="PA" val="v5.2.4"/>
</p:tagLst>
</file>

<file path=ppt/tags/tag13.xml><?xml version="1.0" encoding="utf-8"?>
<p:tagLst xmlns:a="http://schemas.openxmlformats.org/drawingml/2006/main" xmlns:r="http://schemas.openxmlformats.org/officeDocument/2006/relationships" xmlns:p="http://schemas.openxmlformats.org/presentationml/2006/main">
  <p:tag name="PA" val="v5.2.4"/>
</p:tagLst>
</file>

<file path=ppt/tags/tag14.xml><?xml version="1.0" encoding="utf-8"?>
<p:tagLst xmlns:a="http://schemas.openxmlformats.org/drawingml/2006/main" xmlns:r="http://schemas.openxmlformats.org/officeDocument/2006/relationships" xmlns:p="http://schemas.openxmlformats.org/presentationml/2006/main">
  <p:tag name="PA" val="v5.2.4"/>
</p:tagLst>
</file>

<file path=ppt/tags/tag15.xml><?xml version="1.0" encoding="utf-8"?>
<p:tagLst xmlns:a="http://schemas.openxmlformats.org/drawingml/2006/main" xmlns:r="http://schemas.openxmlformats.org/officeDocument/2006/relationships" xmlns:p="http://schemas.openxmlformats.org/presentationml/2006/main">
  <p:tag name="PA" val="v5.2.4"/>
</p:tagLst>
</file>

<file path=ppt/tags/tag16.xml><?xml version="1.0" encoding="utf-8"?>
<p:tagLst xmlns:a="http://schemas.openxmlformats.org/drawingml/2006/main" xmlns:r="http://schemas.openxmlformats.org/officeDocument/2006/relationships" xmlns:p="http://schemas.openxmlformats.org/presentationml/2006/main">
  <p:tag name="PA" val="v5.2.4"/>
</p:tagLst>
</file>

<file path=ppt/tags/tag17.xml><?xml version="1.0" encoding="utf-8"?>
<p:tagLst xmlns:a="http://schemas.openxmlformats.org/drawingml/2006/main" xmlns:r="http://schemas.openxmlformats.org/officeDocument/2006/relationships" xmlns:p="http://schemas.openxmlformats.org/presentationml/2006/main">
  <p:tag name="PA" val="v5.2.4"/>
</p:tagLst>
</file>

<file path=ppt/tags/tag18.xml><?xml version="1.0" encoding="utf-8"?>
<p:tagLst xmlns:a="http://schemas.openxmlformats.org/drawingml/2006/main" xmlns:r="http://schemas.openxmlformats.org/officeDocument/2006/relationships" xmlns:p="http://schemas.openxmlformats.org/presentationml/2006/main">
  <p:tag name="PA" val="v5.2.4"/>
</p:tagLst>
</file>

<file path=ppt/tags/tag19.xml><?xml version="1.0" encoding="utf-8"?>
<p:tagLst xmlns:a="http://schemas.openxmlformats.org/drawingml/2006/main" xmlns:r="http://schemas.openxmlformats.org/officeDocument/2006/relationships" xmlns:p="http://schemas.openxmlformats.org/presentationml/2006/main">
  <p:tag name="PA" val="v5.2.4"/>
</p:tagLst>
</file>

<file path=ppt/tags/tag2.xml><?xml version="1.0" encoding="utf-8"?>
<p:tagLst xmlns:a="http://schemas.openxmlformats.org/drawingml/2006/main" xmlns:r="http://schemas.openxmlformats.org/officeDocument/2006/relationships" xmlns:p="http://schemas.openxmlformats.org/presentationml/2006/main">
  <p:tag name="ISLIDE.DIAGRAM" val="#186395;"/>
</p:tagLst>
</file>

<file path=ppt/tags/tag20.xml><?xml version="1.0" encoding="utf-8"?>
<p:tagLst xmlns:a="http://schemas.openxmlformats.org/drawingml/2006/main" xmlns:r="http://schemas.openxmlformats.org/officeDocument/2006/relationships" xmlns:p="http://schemas.openxmlformats.org/presentationml/2006/main">
  <p:tag name="PA" val="v5.2.4"/>
</p:tagLst>
</file>

<file path=ppt/tags/tag21.xml><?xml version="1.0" encoding="utf-8"?>
<p:tagLst xmlns:a="http://schemas.openxmlformats.org/drawingml/2006/main" xmlns:r="http://schemas.openxmlformats.org/officeDocument/2006/relationships" xmlns:p="http://schemas.openxmlformats.org/presentationml/2006/main">
  <p:tag name="PA" val="v5.2.4"/>
</p:tagLst>
</file>

<file path=ppt/tags/tag22.xml><?xml version="1.0" encoding="utf-8"?>
<p:tagLst xmlns:a="http://schemas.openxmlformats.org/drawingml/2006/main" xmlns:r="http://schemas.openxmlformats.org/officeDocument/2006/relationships" xmlns:p="http://schemas.openxmlformats.org/presentationml/2006/main">
  <p:tag name="PA" val="v5.2.4"/>
</p:tagLst>
</file>

<file path=ppt/tags/tag23.xml><?xml version="1.0" encoding="utf-8"?>
<p:tagLst xmlns:a="http://schemas.openxmlformats.org/drawingml/2006/main" xmlns:r="http://schemas.openxmlformats.org/officeDocument/2006/relationships" xmlns:p="http://schemas.openxmlformats.org/presentationml/2006/main">
  <p:tag name="PA" val="v5.2.4"/>
</p:tagLst>
</file>

<file path=ppt/tags/tag24.xml><?xml version="1.0" encoding="utf-8"?>
<p:tagLst xmlns:a="http://schemas.openxmlformats.org/drawingml/2006/main" xmlns:r="http://schemas.openxmlformats.org/officeDocument/2006/relationships" xmlns:p="http://schemas.openxmlformats.org/presentationml/2006/main">
  <p:tag name="PA" val="v5.2.4"/>
</p:tagLst>
</file>

<file path=ppt/tags/tag25.xml><?xml version="1.0" encoding="utf-8"?>
<p:tagLst xmlns:a="http://schemas.openxmlformats.org/drawingml/2006/main" xmlns:r="http://schemas.openxmlformats.org/officeDocument/2006/relationships" xmlns:p="http://schemas.openxmlformats.org/presentationml/2006/main">
  <p:tag name="PA" val="v5.2.4"/>
</p:tagLst>
</file>

<file path=ppt/tags/tag26.xml><?xml version="1.0" encoding="utf-8"?>
<p:tagLst xmlns:a="http://schemas.openxmlformats.org/drawingml/2006/main" xmlns:r="http://schemas.openxmlformats.org/officeDocument/2006/relationships" xmlns:p="http://schemas.openxmlformats.org/presentationml/2006/main">
  <p:tag name="PA" val="v5.2.4"/>
</p:tagLst>
</file>

<file path=ppt/tags/tag27.xml><?xml version="1.0" encoding="utf-8"?>
<p:tagLst xmlns:a="http://schemas.openxmlformats.org/drawingml/2006/main" xmlns:r="http://schemas.openxmlformats.org/officeDocument/2006/relationships" xmlns:p="http://schemas.openxmlformats.org/presentationml/2006/main">
  <p:tag name="PA" val="v5.2.4"/>
</p:tagLst>
</file>

<file path=ppt/tags/tag28.xml><?xml version="1.0" encoding="utf-8"?>
<p:tagLst xmlns:a="http://schemas.openxmlformats.org/drawingml/2006/main" xmlns:r="http://schemas.openxmlformats.org/officeDocument/2006/relationships" xmlns:p="http://schemas.openxmlformats.org/presentationml/2006/main">
  <p:tag name="PA" val="v5.2.4"/>
</p:tagLst>
</file>

<file path=ppt/tags/tag29.xml><?xml version="1.0" encoding="utf-8"?>
<p:tagLst xmlns:a="http://schemas.openxmlformats.org/drawingml/2006/main" xmlns:r="http://schemas.openxmlformats.org/officeDocument/2006/relationships" xmlns:p="http://schemas.openxmlformats.org/presentationml/2006/main">
  <p:tag name="PA" val="v5.2.4"/>
</p:tagLst>
</file>

<file path=ppt/tags/tag3.xml><?xml version="1.0" encoding="utf-8"?>
<p:tagLst xmlns:a="http://schemas.openxmlformats.org/drawingml/2006/main" xmlns:r="http://schemas.openxmlformats.org/officeDocument/2006/relationships" xmlns:p="http://schemas.openxmlformats.org/presentationml/2006/main">
  <p:tag name="ISLIDE.DIAGRAM" val="#259610;"/>
</p:tagLst>
</file>

<file path=ppt/tags/tag30.xml><?xml version="1.0" encoding="utf-8"?>
<p:tagLst xmlns:a="http://schemas.openxmlformats.org/drawingml/2006/main" xmlns:r="http://schemas.openxmlformats.org/officeDocument/2006/relationships" xmlns:p="http://schemas.openxmlformats.org/presentationml/2006/main">
  <p:tag name="PA" val="v5.2.4"/>
</p:tagLst>
</file>

<file path=ppt/tags/tag31.xml><?xml version="1.0" encoding="utf-8"?>
<p:tagLst xmlns:a="http://schemas.openxmlformats.org/drawingml/2006/main" xmlns:r="http://schemas.openxmlformats.org/officeDocument/2006/relationships" xmlns:p="http://schemas.openxmlformats.org/presentationml/2006/main">
  <p:tag name="PA" val="v5.2.4"/>
</p:tagLst>
</file>

<file path=ppt/tags/tag32.xml><?xml version="1.0" encoding="utf-8"?>
<p:tagLst xmlns:a="http://schemas.openxmlformats.org/drawingml/2006/main" xmlns:r="http://schemas.openxmlformats.org/officeDocument/2006/relationships" xmlns:p="http://schemas.openxmlformats.org/presentationml/2006/main">
  <p:tag name="PA" val="v5.2.4"/>
</p:tagLst>
</file>

<file path=ppt/tags/tag33.xml><?xml version="1.0" encoding="utf-8"?>
<p:tagLst xmlns:a="http://schemas.openxmlformats.org/drawingml/2006/main" xmlns:r="http://schemas.openxmlformats.org/officeDocument/2006/relationships" xmlns:p="http://schemas.openxmlformats.org/presentationml/2006/main">
  <p:tag name="PA" val="v5.2.4"/>
</p:tagLst>
</file>

<file path=ppt/tags/tag34.xml><?xml version="1.0" encoding="utf-8"?>
<p:tagLst xmlns:a="http://schemas.openxmlformats.org/drawingml/2006/main" xmlns:r="http://schemas.openxmlformats.org/officeDocument/2006/relationships" xmlns:p="http://schemas.openxmlformats.org/presentationml/2006/main">
  <p:tag name="PA" val="v5.2.4"/>
</p:tagLst>
</file>

<file path=ppt/tags/tag35.xml><?xml version="1.0" encoding="utf-8"?>
<p:tagLst xmlns:a="http://schemas.openxmlformats.org/drawingml/2006/main" xmlns:r="http://schemas.openxmlformats.org/officeDocument/2006/relationships" xmlns:p="http://schemas.openxmlformats.org/presentationml/2006/main">
  <p:tag name="PA" val="v5.2.4"/>
</p:tagLst>
</file>

<file path=ppt/tags/tag36.xml><?xml version="1.0" encoding="utf-8"?>
<p:tagLst xmlns:a="http://schemas.openxmlformats.org/drawingml/2006/main" xmlns:r="http://schemas.openxmlformats.org/officeDocument/2006/relationships" xmlns:p="http://schemas.openxmlformats.org/presentationml/2006/main">
  <p:tag name="PA" val="v5.2.4"/>
</p:tagLst>
</file>

<file path=ppt/tags/tag37.xml><?xml version="1.0" encoding="utf-8"?>
<p:tagLst xmlns:a="http://schemas.openxmlformats.org/drawingml/2006/main" xmlns:r="http://schemas.openxmlformats.org/officeDocument/2006/relationships" xmlns:p="http://schemas.openxmlformats.org/presentationml/2006/main">
  <p:tag name="PA" val="v5.2.4"/>
</p:tagLst>
</file>

<file path=ppt/tags/tag38.xml><?xml version="1.0" encoding="utf-8"?>
<p:tagLst xmlns:a="http://schemas.openxmlformats.org/drawingml/2006/main" xmlns:r="http://schemas.openxmlformats.org/officeDocument/2006/relationships" xmlns:p="http://schemas.openxmlformats.org/presentationml/2006/main">
  <p:tag name="PA" val="v5.2.4"/>
</p:tagLst>
</file>

<file path=ppt/tags/tag39.xml><?xml version="1.0" encoding="utf-8"?>
<p:tagLst xmlns:a="http://schemas.openxmlformats.org/drawingml/2006/main" xmlns:r="http://schemas.openxmlformats.org/officeDocument/2006/relationships" xmlns:p="http://schemas.openxmlformats.org/presentationml/2006/main">
  <p:tag name="PA" val="v5.2.4"/>
</p:tagLst>
</file>

<file path=ppt/tags/tag4.xml><?xml version="1.0" encoding="utf-8"?>
<p:tagLst xmlns:a="http://schemas.openxmlformats.org/drawingml/2006/main" xmlns:r="http://schemas.openxmlformats.org/officeDocument/2006/relationships" xmlns:p="http://schemas.openxmlformats.org/presentationml/2006/main">
  <p:tag name="ISLIDE.DIAGRAM" val="#271941;"/>
</p:tagLst>
</file>

<file path=ppt/tags/tag40.xml><?xml version="1.0" encoding="utf-8"?>
<p:tagLst xmlns:a="http://schemas.openxmlformats.org/drawingml/2006/main" xmlns:r="http://schemas.openxmlformats.org/officeDocument/2006/relationships" xmlns:p="http://schemas.openxmlformats.org/presentationml/2006/main">
  <p:tag name="PA" val="v5.2.4"/>
</p:tagLst>
</file>

<file path=ppt/tags/tag41.xml><?xml version="1.0" encoding="utf-8"?>
<p:tagLst xmlns:a="http://schemas.openxmlformats.org/drawingml/2006/main" xmlns:r="http://schemas.openxmlformats.org/officeDocument/2006/relationships" xmlns:p="http://schemas.openxmlformats.org/presentationml/2006/main">
  <p:tag name="PA" val="v5.2.4"/>
</p:tagLst>
</file>

<file path=ppt/tags/tag42.xml><?xml version="1.0" encoding="utf-8"?>
<p:tagLst xmlns:a="http://schemas.openxmlformats.org/drawingml/2006/main" xmlns:r="http://schemas.openxmlformats.org/officeDocument/2006/relationships" xmlns:p="http://schemas.openxmlformats.org/presentationml/2006/main">
  <p:tag name="PA" val="v5.2.4"/>
</p:tagLst>
</file>

<file path=ppt/tags/tag43.xml><?xml version="1.0" encoding="utf-8"?>
<p:tagLst xmlns:a="http://schemas.openxmlformats.org/drawingml/2006/main" xmlns:r="http://schemas.openxmlformats.org/officeDocument/2006/relationships" xmlns:p="http://schemas.openxmlformats.org/presentationml/2006/main">
  <p:tag name="PA" val="v5.2.4"/>
</p:tagLst>
</file>

<file path=ppt/tags/tag44.xml><?xml version="1.0" encoding="utf-8"?>
<p:tagLst xmlns:a="http://schemas.openxmlformats.org/drawingml/2006/main" xmlns:r="http://schemas.openxmlformats.org/officeDocument/2006/relationships" xmlns:p="http://schemas.openxmlformats.org/presentationml/2006/main">
  <p:tag name="PA" val="v5.2.4"/>
</p:tagLst>
</file>

<file path=ppt/tags/tag45.xml><?xml version="1.0" encoding="utf-8"?>
<p:tagLst xmlns:a="http://schemas.openxmlformats.org/drawingml/2006/main" xmlns:r="http://schemas.openxmlformats.org/officeDocument/2006/relationships" xmlns:p="http://schemas.openxmlformats.org/presentationml/2006/main">
  <p:tag name="PA" val="v5.2.4"/>
</p:tagLst>
</file>

<file path=ppt/tags/tag46.xml><?xml version="1.0" encoding="utf-8"?>
<p:tagLst xmlns:a="http://schemas.openxmlformats.org/drawingml/2006/main" xmlns:r="http://schemas.openxmlformats.org/officeDocument/2006/relationships" xmlns:p="http://schemas.openxmlformats.org/presentationml/2006/main">
  <p:tag name="PA" val="v5.2.4"/>
</p:tagLst>
</file>

<file path=ppt/tags/tag47.xml><?xml version="1.0" encoding="utf-8"?>
<p:tagLst xmlns:a="http://schemas.openxmlformats.org/drawingml/2006/main" xmlns:r="http://schemas.openxmlformats.org/officeDocument/2006/relationships" xmlns:p="http://schemas.openxmlformats.org/presentationml/2006/main">
  <p:tag name="PA" val="v5.2.4"/>
</p:tagLst>
</file>

<file path=ppt/tags/tag48.xml><?xml version="1.0" encoding="utf-8"?>
<p:tagLst xmlns:a="http://schemas.openxmlformats.org/drawingml/2006/main" xmlns:r="http://schemas.openxmlformats.org/officeDocument/2006/relationships" xmlns:p="http://schemas.openxmlformats.org/presentationml/2006/main">
  <p:tag name="PA" val="v5.2.4"/>
</p:tagLst>
</file>

<file path=ppt/tags/tag49.xml><?xml version="1.0" encoding="utf-8"?>
<p:tagLst xmlns:a="http://schemas.openxmlformats.org/drawingml/2006/main" xmlns:r="http://schemas.openxmlformats.org/officeDocument/2006/relationships" xmlns:p="http://schemas.openxmlformats.org/presentationml/2006/main">
  <p:tag name="PA" val="v5.2.4"/>
</p:tagLst>
</file>

<file path=ppt/tags/tag5.xml><?xml version="1.0" encoding="utf-8"?>
<p:tagLst xmlns:a="http://schemas.openxmlformats.org/drawingml/2006/main" xmlns:r="http://schemas.openxmlformats.org/officeDocument/2006/relationships" xmlns:p="http://schemas.openxmlformats.org/presentationml/2006/main">
  <p:tag name="ISLIDE.DIAGRAM" val="#218668;"/>
</p:tagLst>
</file>

<file path=ppt/tags/tag50.xml><?xml version="1.0" encoding="utf-8"?>
<p:tagLst xmlns:a="http://schemas.openxmlformats.org/drawingml/2006/main" xmlns:r="http://schemas.openxmlformats.org/officeDocument/2006/relationships" xmlns:p="http://schemas.openxmlformats.org/presentationml/2006/main">
  <p:tag name="PA" val="v5.2.4"/>
</p:tagLst>
</file>

<file path=ppt/tags/tag51.xml><?xml version="1.0" encoding="utf-8"?>
<p:tagLst xmlns:a="http://schemas.openxmlformats.org/drawingml/2006/main" xmlns:r="http://schemas.openxmlformats.org/officeDocument/2006/relationships" xmlns:p="http://schemas.openxmlformats.org/presentationml/2006/main">
  <p:tag name="PA" val="v5.2.4"/>
</p:tagLst>
</file>

<file path=ppt/tags/tag52.xml><?xml version="1.0" encoding="utf-8"?>
<p:tagLst xmlns:a="http://schemas.openxmlformats.org/drawingml/2006/main" xmlns:r="http://schemas.openxmlformats.org/officeDocument/2006/relationships" xmlns:p="http://schemas.openxmlformats.org/presentationml/2006/main">
  <p:tag name="PA" val="v5.2.4"/>
</p:tagLst>
</file>

<file path=ppt/tags/tag53.xml><?xml version="1.0" encoding="utf-8"?>
<p:tagLst xmlns:a="http://schemas.openxmlformats.org/drawingml/2006/main" xmlns:r="http://schemas.openxmlformats.org/officeDocument/2006/relationships" xmlns:p="http://schemas.openxmlformats.org/presentationml/2006/main">
  <p:tag name="PA" val="v5.2.4"/>
</p:tagLst>
</file>

<file path=ppt/tags/tag54.xml><?xml version="1.0" encoding="utf-8"?>
<p:tagLst xmlns:a="http://schemas.openxmlformats.org/drawingml/2006/main" xmlns:r="http://schemas.openxmlformats.org/officeDocument/2006/relationships" xmlns:p="http://schemas.openxmlformats.org/presentationml/2006/main">
  <p:tag name="PA" val="v5.2.4"/>
</p:tagLst>
</file>

<file path=ppt/tags/tag55.xml><?xml version="1.0" encoding="utf-8"?>
<p:tagLst xmlns:a="http://schemas.openxmlformats.org/drawingml/2006/main" xmlns:r="http://schemas.openxmlformats.org/officeDocument/2006/relationships" xmlns:p="http://schemas.openxmlformats.org/presentationml/2006/main">
  <p:tag name="PA" val="v5.2.4"/>
</p:tagLst>
</file>

<file path=ppt/tags/tag56.xml><?xml version="1.0" encoding="utf-8"?>
<p:tagLst xmlns:a="http://schemas.openxmlformats.org/drawingml/2006/main" xmlns:r="http://schemas.openxmlformats.org/officeDocument/2006/relationships" xmlns:p="http://schemas.openxmlformats.org/presentationml/2006/main">
  <p:tag name="PA" val="v5.2.4"/>
</p:tagLst>
</file>

<file path=ppt/tags/tag57.xml><?xml version="1.0" encoding="utf-8"?>
<p:tagLst xmlns:a="http://schemas.openxmlformats.org/drawingml/2006/main" xmlns:r="http://schemas.openxmlformats.org/officeDocument/2006/relationships" xmlns:p="http://schemas.openxmlformats.org/presentationml/2006/main">
  <p:tag name="PA" val="v5.2.4"/>
</p:tagLst>
</file>

<file path=ppt/tags/tag58.xml><?xml version="1.0" encoding="utf-8"?>
<p:tagLst xmlns:a="http://schemas.openxmlformats.org/drawingml/2006/main" xmlns:r="http://schemas.openxmlformats.org/officeDocument/2006/relationships" xmlns:p="http://schemas.openxmlformats.org/presentationml/2006/main">
  <p:tag name="PA" val="v5.2.4"/>
</p:tagLst>
</file>

<file path=ppt/tags/tag59.xml><?xml version="1.0" encoding="utf-8"?>
<p:tagLst xmlns:a="http://schemas.openxmlformats.org/drawingml/2006/main" xmlns:r="http://schemas.openxmlformats.org/officeDocument/2006/relationships" xmlns:p="http://schemas.openxmlformats.org/presentationml/2006/main">
  <p:tag name="PA" val="v5.2.4"/>
</p:tagLst>
</file>

<file path=ppt/tags/tag6.xml><?xml version="1.0" encoding="utf-8"?>
<p:tagLst xmlns:a="http://schemas.openxmlformats.org/drawingml/2006/main" xmlns:r="http://schemas.openxmlformats.org/officeDocument/2006/relationships" xmlns:p="http://schemas.openxmlformats.org/presentationml/2006/main">
  <p:tag name="ISLIDE.DIAGRAM" val="#243638;"/>
</p:tagLst>
</file>

<file path=ppt/tags/tag60.xml><?xml version="1.0" encoding="utf-8"?>
<p:tagLst xmlns:a="http://schemas.openxmlformats.org/drawingml/2006/main" xmlns:r="http://schemas.openxmlformats.org/officeDocument/2006/relationships" xmlns:p="http://schemas.openxmlformats.org/presentationml/2006/main">
  <p:tag name="PA" val="v5.2.4"/>
</p:tagLst>
</file>

<file path=ppt/tags/tag61.xml><?xml version="1.0" encoding="utf-8"?>
<p:tagLst xmlns:a="http://schemas.openxmlformats.org/drawingml/2006/main" xmlns:r="http://schemas.openxmlformats.org/officeDocument/2006/relationships" xmlns:p="http://schemas.openxmlformats.org/presentationml/2006/main">
  <p:tag name="PA" val="v5.2.4"/>
</p:tagLst>
</file>

<file path=ppt/tags/tag62.xml><?xml version="1.0" encoding="utf-8"?>
<p:tagLst xmlns:a="http://schemas.openxmlformats.org/drawingml/2006/main" xmlns:r="http://schemas.openxmlformats.org/officeDocument/2006/relationships" xmlns:p="http://schemas.openxmlformats.org/presentationml/2006/main">
  <p:tag name="PA" val="v5.2.4"/>
</p:tagLst>
</file>

<file path=ppt/tags/tag63.xml><?xml version="1.0" encoding="utf-8"?>
<p:tagLst xmlns:a="http://schemas.openxmlformats.org/drawingml/2006/main" xmlns:r="http://schemas.openxmlformats.org/officeDocument/2006/relationships" xmlns:p="http://schemas.openxmlformats.org/presentationml/2006/main">
  <p:tag name="PA" val="v5.2.4"/>
</p:tagLst>
</file>

<file path=ppt/tags/tag64.xml><?xml version="1.0" encoding="utf-8"?>
<p:tagLst xmlns:a="http://schemas.openxmlformats.org/drawingml/2006/main" xmlns:r="http://schemas.openxmlformats.org/officeDocument/2006/relationships" xmlns:p="http://schemas.openxmlformats.org/presentationml/2006/main">
  <p:tag name="PA" val="v5.2.4"/>
</p:tagLst>
</file>

<file path=ppt/tags/tag65.xml><?xml version="1.0" encoding="utf-8"?>
<p:tagLst xmlns:a="http://schemas.openxmlformats.org/drawingml/2006/main" xmlns:r="http://schemas.openxmlformats.org/officeDocument/2006/relationships" xmlns:p="http://schemas.openxmlformats.org/presentationml/2006/main">
  <p:tag name="PA" val="v5.2.4"/>
</p:tagLst>
</file>

<file path=ppt/tags/tag66.xml><?xml version="1.0" encoding="utf-8"?>
<p:tagLst xmlns:a="http://schemas.openxmlformats.org/drawingml/2006/main" xmlns:r="http://schemas.openxmlformats.org/officeDocument/2006/relationships" xmlns:p="http://schemas.openxmlformats.org/presentationml/2006/main">
  <p:tag name="PA" val="v5.2.4"/>
</p:tagLst>
</file>

<file path=ppt/tags/tag67.xml><?xml version="1.0" encoding="utf-8"?>
<p:tagLst xmlns:a="http://schemas.openxmlformats.org/drawingml/2006/main" xmlns:r="http://schemas.openxmlformats.org/officeDocument/2006/relationships" xmlns:p="http://schemas.openxmlformats.org/presentationml/2006/main">
  <p:tag name="PA" val="v5.2.4"/>
</p:tagLst>
</file>

<file path=ppt/tags/tag68.xml><?xml version="1.0" encoding="utf-8"?>
<p:tagLst xmlns:a="http://schemas.openxmlformats.org/drawingml/2006/main" xmlns:r="http://schemas.openxmlformats.org/officeDocument/2006/relationships" xmlns:p="http://schemas.openxmlformats.org/presentationml/2006/main">
  <p:tag name="PA" val="v5.2.4"/>
</p:tagLst>
</file>

<file path=ppt/tags/tag69.xml><?xml version="1.0" encoding="utf-8"?>
<p:tagLst xmlns:a="http://schemas.openxmlformats.org/drawingml/2006/main" xmlns:r="http://schemas.openxmlformats.org/officeDocument/2006/relationships" xmlns:p="http://schemas.openxmlformats.org/presentationml/2006/main">
  <p:tag name="PA" val="v5.2.4"/>
</p:tagLst>
</file>

<file path=ppt/tags/tag7.xml><?xml version="1.0" encoding="utf-8"?>
<p:tagLst xmlns:a="http://schemas.openxmlformats.org/drawingml/2006/main" xmlns:r="http://schemas.openxmlformats.org/officeDocument/2006/relationships" xmlns:p="http://schemas.openxmlformats.org/presentationml/2006/main">
  <p:tag name="PA" val="v5.2.4"/>
</p:tagLst>
</file>

<file path=ppt/tags/tag70.xml><?xml version="1.0" encoding="utf-8"?>
<p:tagLst xmlns:a="http://schemas.openxmlformats.org/drawingml/2006/main" xmlns:r="http://schemas.openxmlformats.org/officeDocument/2006/relationships" xmlns:p="http://schemas.openxmlformats.org/presentationml/2006/main">
  <p:tag name="PA" val="v5.2.4"/>
</p:tagLst>
</file>

<file path=ppt/tags/tag71.xml><?xml version="1.0" encoding="utf-8"?>
<p:tagLst xmlns:a="http://schemas.openxmlformats.org/drawingml/2006/main" xmlns:r="http://schemas.openxmlformats.org/officeDocument/2006/relationships" xmlns:p="http://schemas.openxmlformats.org/presentationml/2006/main">
  <p:tag name="PA" val="v5.2.4"/>
</p:tagLst>
</file>

<file path=ppt/tags/tag72.xml><?xml version="1.0" encoding="utf-8"?>
<p:tagLst xmlns:a="http://schemas.openxmlformats.org/drawingml/2006/main" xmlns:r="http://schemas.openxmlformats.org/officeDocument/2006/relationships" xmlns:p="http://schemas.openxmlformats.org/presentationml/2006/main">
  <p:tag name="PA" val="v5.2.4"/>
</p:tagLst>
</file>

<file path=ppt/tags/tag73.xml><?xml version="1.0" encoding="utf-8"?>
<p:tagLst xmlns:a="http://schemas.openxmlformats.org/drawingml/2006/main" xmlns:r="http://schemas.openxmlformats.org/officeDocument/2006/relationships" xmlns:p="http://schemas.openxmlformats.org/presentationml/2006/main">
  <p:tag name="PA" val="v5.2.4"/>
</p:tagLst>
</file>

<file path=ppt/tags/tag74.xml><?xml version="1.0" encoding="utf-8"?>
<p:tagLst xmlns:a="http://schemas.openxmlformats.org/drawingml/2006/main" xmlns:r="http://schemas.openxmlformats.org/officeDocument/2006/relationships" xmlns:p="http://schemas.openxmlformats.org/presentationml/2006/main">
  <p:tag name="PA" val="v5.2.4"/>
</p:tagLst>
</file>

<file path=ppt/tags/tag75.xml><?xml version="1.0" encoding="utf-8"?>
<p:tagLst xmlns:a="http://schemas.openxmlformats.org/drawingml/2006/main" xmlns:r="http://schemas.openxmlformats.org/officeDocument/2006/relationships" xmlns:p="http://schemas.openxmlformats.org/presentationml/2006/main">
  <p:tag name="PA" val="v5.2.4"/>
</p:tagLst>
</file>

<file path=ppt/tags/tag76.xml><?xml version="1.0" encoding="utf-8"?>
<p:tagLst xmlns:a="http://schemas.openxmlformats.org/drawingml/2006/main" xmlns:r="http://schemas.openxmlformats.org/officeDocument/2006/relationships" xmlns:p="http://schemas.openxmlformats.org/presentationml/2006/main">
  <p:tag name="PA" val="v5.2.4"/>
</p:tagLst>
</file>

<file path=ppt/tags/tag77.xml><?xml version="1.0" encoding="utf-8"?>
<p:tagLst xmlns:a="http://schemas.openxmlformats.org/drawingml/2006/main" xmlns:r="http://schemas.openxmlformats.org/officeDocument/2006/relationships" xmlns:p="http://schemas.openxmlformats.org/presentationml/2006/main">
  <p:tag name="PA" val="v5.2.4"/>
</p:tagLst>
</file>

<file path=ppt/tags/tag78.xml><?xml version="1.0" encoding="utf-8"?>
<p:tagLst xmlns:a="http://schemas.openxmlformats.org/drawingml/2006/main" xmlns:r="http://schemas.openxmlformats.org/officeDocument/2006/relationships" xmlns:p="http://schemas.openxmlformats.org/presentationml/2006/main">
  <p:tag name="PA" val="v5.2.4"/>
</p:tagLst>
</file>

<file path=ppt/tags/tag79.xml><?xml version="1.0" encoding="utf-8"?>
<p:tagLst xmlns:a="http://schemas.openxmlformats.org/drawingml/2006/main" xmlns:r="http://schemas.openxmlformats.org/officeDocument/2006/relationships" xmlns:p="http://schemas.openxmlformats.org/presentationml/2006/main">
  <p:tag name="PA" val="v5.2.4"/>
</p:tagLst>
</file>

<file path=ppt/tags/tag8.xml><?xml version="1.0" encoding="utf-8"?>
<p:tagLst xmlns:a="http://schemas.openxmlformats.org/drawingml/2006/main" xmlns:r="http://schemas.openxmlformats.org/officeDocument/2006/relationships" xmlns:p="http://schemas.openxmlformats.org/presentationml/2006/main">
  <p:tag name="PA" val="v5.2.4"/>
</p:tagLst>
</file>

<file path=ppt/tags/tag80.xml><?xml version="1.0" encoding="utf-8"?>
<p:tagLst xmlns:a="http://schemas.openxmlformats.org/drawingml/2006/main" xmlns:r="http://schemas.openxmlformats.org/officeDocument/2006/relationships" xmlns:p="http://schemas.openxmlformats.org/presentationml/2006/main">
  <p:tag name="PA" val="v5.2.4"/>
</p:tagLst>
</file>

<file path=ppt/tags/tag81.xml><?xml version="1.0" encoding="utf-8"?>
<p:tagLst xmlns:a="http://schemas.openxmlformats.org/drawingml/2006/main" xmlns:r="http://schemas.openxmlformats.org/officeDocument/2006/relationships" xmlns:p="http://schemas.openxmlformats.org/presentationml/2006/main">
  <p:tag name="PA" val="v5.2.4"/>
</p:tagLst>
</file>

<file path=ppt/tags/tag82.xml><?xml version="1.0" encoding="utf-8"?>
<p:tagLst xmlns:a="http://schemas.openxmlformats.org/drawingml/2006/main" xmlns:r="http://schemas.openxmlformats.org/officeDocument/2006/relationships" xmlns:p="http://schemas.openxmlformats.org/presentationml/2006/main">
  <p:tag name="PA" val="v5.2.4"/>
</p:tagLst>
</file>

<file path=ppt/tags/tag83.xml><?xml version="1.0" encoding="utf-8"?>
<p:tagLst xmlns:a="http://schemas.openxmlformats.org/drawingml/2006/main" xmlns:r="http://schemas.openxmlformats.org/officeDocument/2006/relationships" xmlns:p="http://schemas.openxmlformats.org/presentationml/2006/main">
  <p:tag name="PA" val="v5.2.4"/>
</p:tagLst>
</file>

<file path=ppt/tags/tag84.xml><?xml version="1.0" encoding="utf-8"?>
<p:tagLst xmlns:a="http://schemas.openxmlformats.org/drawingml/2006/main" xmlns:r="http://schemas.openxmlformats.org/officeDocument/2006/relationships" xmlns:p="http://schemas.openxmlformats.org/presentationml/2006/main">
  <p:tag name="PA" val="v5.2.4"/>
</p:tagLst>
</file>

<file path=ppt/tags/tag85.xml><?xml version="1.0" encoding="utf-8"?>
<p:tagLst xmlns:a="http://schemas.openxmlformats.org/drawingml/2006/main" xmlns:r="http://schemas.openxmlformats.org/officeDocument/2006/relationships" xmlns:p="http://schemas.openxmlformats.org/presentationml/2006/main">
  <p:tag name="PA" val="v5.2.4"/>
</p:tagLst>
</file>

<file path=ppt/tags/tag9.xml><?xml version="1.0" encoding="utf-8"?>
<p:tagLst xmlns:a="http://schemas.openxmlformats.org/drawingml/2006/main" xmlns:r="http://schemas.openxmlformats.org/officeDocument/2006/relationships" xmlns:p="http://schemas.openxmlformats.org/presentationml/2006/main">
  <p:tag name="PA" val="v5.2.4"/>
</p:tagLst>
</file>

<file path=ppt/theme/theme1.xml><?xml version="1.0" encoding="utf-8"?>
<a:theme xmlns:a="http://schemas.openxmlformats.org/drawingml/2006/main" name="觅知网">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399</Words>
  <Application>Microsoft Office PowerPoint</Application>
  <PresentationFormat>Widescreen</PresentationFormat>
  <Paragraphs>78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觅知网</vt:lpstr>
      <vt:lpstr>PowerPoint Presentation</vt:lpstr>
      <vt:lpstr>PowerPoint Presentation</vt:lpstr>
      <vt:lpstr>THẢO LUẬN NHÓM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keywords>http://www.ypppt.com/</cp:keywords>
  <cp:lastModifiedBy/>
  <cp:revision>2</cp:revision>
  <dcterms:created xsi:type="dcterms:W3CDTF">2020-12-20T05:06:28Z</dcterms:created>
  <dcterms:modified xsi:type="dcterms:W3CDTF">2021-10-10T07:34:55Z</dcterms:modified>
</cp:coreProperties>
</file>